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Lst>
  <p:sldSz cy="6858000" cx="9144000"/>
  <p:notesSz cx="6858000" cy="9144000"/>
  <p:embeddedFontLst>
    <p:embeddedFont>
      <p:font typeface="Roboto"/>
      <p:regular r:id="rId70"/>
      <p:bold r:id="rId71"/>
      <p:italic r:id="rId72"/>
      <p:boldItalic r:id="rId73"/>
    </p:embeddedFont>
    <p:embeddedFont>
      <p:font typeface="Tahoma"/>
      <p:regular r:id="rId74"/>
      <p:bold r:id="rId75"/>
    </p:embeddedFont>
    <p:embeddedFont>
      <p:font typeface="Lily Script One"/>
      <p:regular r:id="rId7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77" roundtripDataSignature="AMtx7mh083Qu570//3uvpBUGnLAZvs+E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CA9711F-501F-4A76-8667-8AFB0E71FD13}">
  <a:tblStyle styleId="{FCA9711F-501F-4A76-8667-8AFB0E71FD1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font" Target="fonts/Roboto-boldItalic.fntdata"/><Relationship Id="rId72" Type="http://schemas.openxmlformats.org/officeDocument/2006/relationships/font" Target="fonts/Roboto-italic.fntdata"/><Relationship Id="rId31" Type="http://schemas.openxmlformats.org/officeDocument/2006/relationships/slide" Target="slides/slide25.xml"/><Relationship Id="rId75" Type="http://schemas.openxmlformats.org/officeDocument/2006/relationships/font" Target="fonts/Tahoma-bold.fntdata"/><Relationship Id="rId30" Type="http://schemas.openxmlformats.org/officeDocument/2006/relationships/slide" Target="slides/slide24.xml"/><Relationship Id="rId74" Type="http://schemas.openxmlformats.org/officeDocument/2006/relationships/font" Target="fonts/Tahoma-regular.fntdata"/><Relationship Id="rId33" Type="http://schemas.openxmlformats.org/officeDocument/2006/relationships/slide" Target="slides/slide27.xml"/><Relationship Id="rId77" Type="http://customschemas.google.com/relationships/presentationmetadata" Target="metadata"/><Relationship Id="rId32" Type="http://schemas.openxmlformats.org/officeDocument/2006/relationships/slide" Target="slides/slide26.xml"/><Relationship Id="rId76" Type="http://schemas.openxmlformats.org/officeDocument/2006/relationships/font" Target="fonts/LilyScriptOne-regular.fntdata"/><Relationship Id="rId35" Type="http://schemas.openxmlformats.org/officeDocument/2006/relationships/slide" Target="slides/slide29.xml"/><Relationship Id="rId34" Type="http://schemas.openxmlformats.org/officeDocument/2006/relationships/slide" Target="slides/slide28.xml"/><Relationship Id="rId71" Type="http://schemas.openxmlformats.org/officeDocument/2006/relationships/font" Target="fonts/Roboto-bold.fntdata"/><Relationship Id="rId70" Type="http://schemas.openxmlformats.org/officeDocument/2006/relationships/font" Target="fonts/Roboto-regular.fntdata"/><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schemas.openxmlformats.org/officeDocument/2006/relationships/slide" Target="slides/slide63.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0" name="Google Shape;50;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This slide has animations. The word “jeopardy” zooms in and the “subtitle” spins and zooms. Also, there is auto play music that starts when the slide starts, but that music file must be saved in the same folder.</a:t>
            </a:r>
            <a:endParaRPr/>
          </a:p>
        </p:txBody>
      </p:sp>
      <p:sp>
        <p:nvSpPr>
          <p:cNvPr id="51" name="Google Shape;51;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2" name="Google Shape;162;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9" name="Google Shape;16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6" name="Google Shape;176;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3" name="Google Shape;18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0" name="Google Shape;190;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7" name="Google Shape;197;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4" name="Google Shape;204;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1" name="Google Shape;21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8" name="Google Shape;218;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5" name="Google Shape;225;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58" name="Google Shape;5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This game slide must be edited on the slide (ie, by typing on to the slide directly in the appropriate text boxes. The heading boxes have a link to the explanations for the categories. The remainder of the slides can be edited in the “outline” view.</a:t>
            </a:r>
            <a:endParaRPr/>
          </a:p>
          <a:p>
            <a:pPr indent="0" lvl="0" marL="0" rtl="0" algn="l">
              <a:spcBef>
                <a:spcPts val="360"/>
              </a:spcBef>
              <a:spcAft>
                <a:spcPts val="0"/>
              </a:spcAft>
              <a:buNone/>
            </a:pPr>
            <a:r>
              <a:rPr lang="en-US"/>
              <a:t>Use the outline view (on the left) and type clues where you see the word “clue”. The -clues corresponding to the clues should be put later. All the links should be tested before playing, and make sure that nothing gets deleted to avoid Foul ups.</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2" name="Google Shape;232;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9" name="Google Shape;239;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6" name="Google Shape;246;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3" name="Google Shape;253;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1" name="Google Shape;261;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8" name="Google Shape;268;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5" name="Google Shape;275;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2" name="Google Shape;282;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9" name="Google Shape;289;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96" name="Google Shape;296;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3" name="Google Shape;11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03" name="Google Shape;303;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0" name="Google Shape;310;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7" name="Google Shape;317;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24" name="Google Shape;324;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32" name="Google Shape;332;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40" name="Google Shape;340;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48" name="Google Shape;348;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56" name="Google Shape;356;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64" name="Google Shape;364;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71" name="Google Shape;371;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0" name="Google Shape;12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78" name="Google Shape;378;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85" name="Google Shape;385;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92" name="Google Shape;392;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p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99" name="Google Shape;399;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p4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06" name="Google Shape;406;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13" name="Google Shape;413;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4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20" name="Google Shape;420;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27" name="Google Shape;427;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p4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34" name="Google Shape;434;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p4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41" name="Google Shape;441;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7" name="Google Shape;12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p5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48" name="Google Shape;448;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5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55" name="Google Shape;455;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p5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62" name="Google Shape;462;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p5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69" name="Google Shape;469;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p5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76" name="Google Shape;476;p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p5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83" name="Google Shape;483;p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p5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90" name="Google Shape;490;p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p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97" name="Google Shape;497;p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p5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04" name="Google Shape;504;p5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5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10" name="Google Shape;510;p5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4" name="Google Shape;13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p6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16" name="Google Shape;516;p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6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24" name="Google Shape;524;p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p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29" name="Google Shape;529;p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p6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36" name="Google Shape;536;p6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1" name="Google Shape;14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8" name="Google Shape;14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5" name="Google Shape;155;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65"/>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65"/>
          <p:cNvSpPr txBox="1"/>
          <p:nvPr>
            <p:ph idx="1" type="body"/>
          </p:nvPr>
        </p:nvSpPr>
        <p:spPr>
          <a:xfrm>
            <a:off x="0" y="0"/>
            <a:ext cx="9144000" cy="6858000"/>
          </a:xfrm>
          <a:prstGeom prst="rect">
            <a:avLst/>
          </a:prstGeom>
          <a:noFill/>
          <a:ln>
            <a:noFill/>
          </a:ln>
        </p:spPr>
        <p:txBody>
          <a:bodyPr anchorCtr="1" anchor="ctr" bIns="45700" lIns="91425" spcFirstLastPara="1" rIns="91425" wrap="square" tIns="45700">
            <a:noAutofit/>
          </a:bodyPr>
          <a:lstStyle>
            <a:lvl1pPr indent="-228600" lvl="0" marL="457200" algn="ctr">
              <a:spcBef>
                <a:spcPts val="360"/>
              </a:spcBef>
              <a:spcAft>
                <a:spcPts val="0"/>
              </a:spcAft>
              <a:buSzPts val="1400"/>
              <a:buNone/>
              <a:defRPr/>
            </a:lvl1pPr>
            <a:lvl2pPr indent="-228600" lvl="1" marL="914400" algn="l">
              <a:spcBef>
                <a:spcPts val="360"/>
              </a:spcBef>
              <a:spcAft>
                <a:spcPts val="0"/>
              </a:spcAft>
              <a:buSzPts val="1400"/>
              <a:buNone/>
              <a:defRPr/>
            </a:lvl2pPr>
            <a:lvl3pPr indent="-228600" lvl="2" marL="1371600" algn="l">
              <a:spcBef>
                <a:spcPts val="360"/>
              </a:spcBef>
              <a:spcAft>
                <a:spcPts val="0"/>
              </a:spcAft>
              <a:buSzPts val="1400"/>
              <a:buNone/>
              <a:defRPr/>
            </a:lvl3pPr>
            <a:lvl4pPr indent="-228600" lvl="3" marL="1828800" algn="l">
              <a:spcBef>
                <a:spcPts val="360"/>
              </a:spcBef>
              <a:spcAft>
                <a:spcPts val="0"/>
              </a:spcAft>
              <a:buSzPts val="1400"/>
              <a:buNone/>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2" name="Shape 42"/>
        <p:cNvGrpSpPr/>
        <p:nvPr/>
      </p:nvGrpSpPr>
      <p:grpSpPr>
        <a:xfrm>
          <a:off x="0" y="0"/>
          <a:ext cx="0" cy="0"/>
          <a:chOff x="0" y="0"/>
          <a:chExt cx="0" cy="0"/>
        </a:xfrm>
      </p:grpSpPr>
      <p:sp>
        <p:nvSpPr>
          <p:cNvPr id="43" name="Google Shape;43;p74"/>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4"/>
          <p:cNvSpPr txBox="1"/>
          <p:nvPr>
            <p:ph idx="1" type="body"/>
          </p:nvPr>
        </p:nvSpPr>
        <p:spPr>
          <a:xfrm rot="5400000">
            <a:off x="1143000" y="-1143000"/>
            <a:ext cx="6858000" cy="9144000"/>
          </a:xfrm>
          <a:prstGeom prst="rect">
            <a:avLst/>
          </a:prstGeom>
          <a:noFill/>
          <a:ln>
            <a:noFill/>
          </a:ln>
        </p:spPr>
        <p:txBody>
          <a:bodyPr anchorCtr="1" anchor="ctr" bIns="45700" lIns="91425" spcFirstLastPara="1" rIns="91425" wrap="square" tIns="45700">
            <a:noAutofit/>
          </a:bodyPr>
          <a:lstStyle>
            <a:lvl1pPr indent="-228600" lvl="0" marL="457200" algn="ctr">
              <a:spcBef>
                <a:spcPts val="360"/>
              </a:spcBef>
              <a:spcAft>
                <a:spcPts val="0"/>
              </a:spcAft>
              <a:buSzPts val="1400"/>
              <a:buNone/>
              <a:defRPr/>
            </a:lvl1pPr>
            <a:lvl2pPr indent="-228600" lvl="1" marL="914400" algn="l">
              <a:spcBef>
                <a:spcPts val="360"/>
              </a:spcBef>
              <a:spcAft>
                <a:spcPts val="0"/>
              </a:spcAft>
              <a:buSzPts val="1400"/>
              <a:buNone/>
              <a:defRPr/>
            </a:lvl2pPr>
            <a:lvl3pPr indent="-228600" lvl="2" marL="1371600" algn="l">
              <a:spcBef>
                <a:spcPts val="360"/>
              </a:spcBef>
              <a:spcAft>
                <a:spcPts val="0"/>
              </a:spcAft>
              <a:buSzPts val="1400"/>
              <a:buNone/>
              <a:defRPr/>
            </a:lvl3pPr>
            <a:lvl4pPr indent="-228600" lvl="3" marL="1828800" algn="l">
              <a:spcBef>
                <a:spcPts val="360"/>
              </a:spcBef>
              <a:spcAft>
                <a:spcPts val="0"/>
              </a:spcAft>
              <a:buSzPts val="1400"/>
              <a:buNone/>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5" name="Shape 45"/>
        <p:cNvGrpSpPr/>
        <p:nvPr/>
      </p:nvGrpSpPr>
      <p:grpSpPr>
        <a:xfrm>
          <a:off x="0" y="0"/>
          <a:ext cx="0" cy="0"/>
          <a:chOff x="0" y="0"/>
          <a:chExt cx="0" cy="0"/>
        </a:xfrm>
      </p:grpSpPr>
      <p:sp>
        <p:nvSpPr>
          <p:cNvPr id="46" name="Google Shape;46;p75"/>
          <p:cNvSpPr txBox="1"/>
          <p:nvPr>
            <p:ph type="title"/>
          </p:nvPr>
        </p:nvSpPr>
        <p:spPr>
          <a:xfrm rot="5400000">
            <a:off x="4572000" y="2286000"/>
            <a:ext cx="6858000" cy="2286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5"/>
          <p:cNvSpPr txBox="1"/>
          <p:nvPr>
            <p:ph idx="1" type="body"/>
          </p:nvPr>
        </p:nvSpPr>
        <p:spPr>
          <a:xfrm rot="5400000">
            <a:off x="-76200" y="76200"/>
            <a:ext cx="6858000" cy="6705600"/>
          </a:xfrm>
          <a:prstGeom prst="rect">
            <a:avLst/>
          </a:prstGeom>
          <a:noFill/>
          <a:ln>
            <a:noFill/>
          </a:ln>
        </p:spPr>
        <p:txBody>
          <a:bodyPr anchorCtr="1" anchor="ctr" bIns="45700" lIns="91425" spcFirstLastPara="1" rIns="91425" wrap="square" tIns="45700">
            <a:noAutofit/>
          </a:bodyPr>
          <a:lstStyle>
            <a:lvl1pPr indent="-228600" lvl="0" marL="457200" algn="ctr">
              <a:spcBef>
                <a:spcPts val="360"/>
              </a:spcBef>
              <a:spcAft>
                <a:spcPts val="0"/>
              </a:spcAft>
              <a:buSzPts val="1400"/>
              <a:buNone/>
              <a:defRPr/>
            </a:lvl1pPr>
            <a:lvl2pPr indent="-228600" lvl="1" marL="914400" algn="l">
              <a:spcBef>
                <a:spcPts val="360"/>
              </a:spcBef>
              <a:spcAft>
                <a:spcPts val="0"/>
              </a:spcAft>
              <a:buSzPts val="1400"/>
              <a:buNone/>
              <a:defRPr/>
            </a:lvl2pPr>
            <a:lvl3pPr indent="-228600" lvl="2" marL="1371600" algn="l">
              <a:spcBef>
                <a:spcPts val="360"/>
              </a:spcBef>
              <a:spcAft>
                <a:spcPts val="0"/>
              </a:spcAft>
              <a:buSzPts val="1400"/>
              <a:buNone/>
              <a:defRPr/>
            </a:lvl3pPr>
            <a:lvl4pPr indent="-228600" lvl="3" marL="1828800" algn="l">
              <a:spcBef>
                <a:spcPts val="360"/>
              </a:spcBef>
              <a:spcAft>
                <a:spcPts val="0"/>
              </a:spcAft>
              <a:buSzPts val="1400"/>
              <a:buNone/>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
        <p:nvSpPr>
          <p:cNvPr id="17" name="Google Shape;17;p6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67"/>
          <p:cNvSpPr txBox="1"/>
          <p:nvPr>
            <p:ph idx="1" type="subTitle"/>
          </p:nvPr>
        </p:nvSpPr>
        <p:spPr>
          <a:xfrm>
            <a:off x="1371600" y="3886200"/>
            <a:ext cx="6400800" cy="1752600"/>
          </a:xfrm>
          <a:prstGeom prst="rect">
            <a:avLst/>
          </a:prstGeom>
          <a:noFill/>
          <a:ln>
            <a:noFill/>
          </a:ln>
        </p:spPr>
        <p:txBody>
          <a:bodyPr anchorCtr="1" anchor="ctr" bIns="45700" lIns="91425" spcFirstLastPara="1" rIns="91425" wrap="square" tIns="45700">
            <a:noAutofit/>
          </a:bodyPr>
          <a:lstStyle>
            <a:lvl1pPr lvl="0" algn="ctr">
              <a:spcBef>
                <a:spcPts val="800"/>
              </a:spcBef>
              <a:spcAft>
                <a:spcPts val="0"/>
              </a:spcAft>
              <a:buClr>
                <a:schemeClr val="lt1"/>
              </a:buClr>
              <a:buSzPts val="4000"/>
              <a:buFont typeface="Arial"/>
              <a:buNone/>
              <a:defRPr/>
            </a:lvl1pPr>
            <a:lvl2pPr lvl="1" algn="ctr">
              <a:spcBef>
                <a:spcPts val="200"/>
              </a:spcBef>
              <a:spcAft>
                <a:spcPts val="0"/>
              </a:spcAft>
              <a:buClr>
                <a:schemeClr val="lt1"/>
              </a:buClr>
              <a:buSzPts val="1000"/>
              <a:buFont typeface="Times New Roman"/>
              <a:buNone/>
              <a:defRPr/>
            </a:lvl2pPr>
            <a:lvl3pPr lvl="2" algn="ctr">
              <a:spcBef>
                <a:spcPts val="200"/>
              </a:spcBef>
              <a:spcAft>
                <a:spcPts val="0"/>
              </a:spcAft>
              <a:buClr>
                <a:schemeClr val="lt1"/>
              </a:buClr>
              <a:buSzPts val="1000"/>
              <a:buFont typeface="Times New Roman"/>
              <a:buNone/>
              <a:defRPr/>
            </a:lvl3pPr>
            <a:lvl4pPr lvl="3" algn="ctr">
              <a:spcBef>
                <a:spcPts val="200"/>
              </a:spcBef>
              <a:spcAft>
                <a:spcPts val="0"/>
              </a:spcAft>
              <a:buClr>
                <a:schemeClr val="lt1"/>
              </a:buClr>
              <a:buSzPts val="1000"/>
              <a:buFont typeface="Times New Roman"/>
              <a:buNone/>
              <a:defRPr/>
            </a:lvl4pPr>
            <a:lvl5pPr lvl="4" algn="ctr">
              <a:spcBef>
                <a:spcPts val="200"/>
              </a:spcBef>
              <a:spcAft>
                <a:spcPts val="0"/>
              </a:spcAft>
              <a:buClr>
                <a:schemeClr val="lt1"/>
              </a:buClr>
              <a:buSzPts val="1000"/>
              <a:buFont typeface="Times New Roman"/>
              <a:buNone/>
              <a:defRPr/>
            </a:lvl5pPr>
            <a:lvl6pPr lvl="5" algn="ctr">
              <a:spcBef>
                <a:spcPts val="200"/>
              </a:spcBef>
              <a:spcAft>
                <a:spcPts val="0"/>
              </a:spcAft>
              <a:buClr>
                <a:schemeClr val="lt1"/>
              </a:buClr>
              <a:buSzPts val="1000"/>
              <a:buFont typeface="Times New Roman"/>
              <a:buNone/>
              <a:defRPr/>
            </a:lvl6pPr>
            <a:lvl7pPr lvl="6" algn="ctr">
              <a:spcBef>
                <a:spcPts val="200"/>
              </a:spcBef>
              <a:spcAft>
                <a:spcPts val="0"/>
              </a:spcAft>
              <a:buClr>
                <a:schemeClr val="lt1"/>
              </a:buClr>
              <a:buSzPts val="1000"/>
              <a:buFont typeface="Times New Roman"/>
              <a:buNone/>
              <a:defRPr/>
            </a:lvl7pPr>
            <a:lvl8pPr lvl="7" algn="ctr">
              <a:spcBef>
                <a:spcPts val="200"/>
              </a:spcBef>
              <a:spcAft>
                <a:spcPts val="0"/>
              </a:spcAft>
              <a:buClr>
                <a:schemeClr val="lt1"/>
              </a:buClr>
              <a:buSzPts val="1000"/>
              <a:buFont typeface="Times New Roman"/>
              <a:buNone/>
              <a:defRPr/>
            </a:lvl8pPr>
            <a:lvl9pPr lvl="8" algn="ctr">
              <a:spcBef>
                <a:spcPts val="200"/>
              </a:spcBef>
              <a:spcAft>
                <a:spcPts val="0"/>
              </a:spcAft>
              <a:buClr>
                <a:schemeClr val="lt1"/>
              </a:buClr>
              <a:buSzPts val="1000"/>
              <a:buFont typeface="Times New Roman"/>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6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68"/>
          <p:cNvSpPr txBox="1"/>
          <p:nvPr>
            <p:ph idx="1" type="body"/>
          </p:nvPr>
        </p:nvSpPr>
        <p:spPr>
          <a:xfrm>
            <a:off x="722313" y="2906713"/>
            <a:ext cx="7772400" cy="1500187"/>
          </a:xfrm>
          <a:prstGeom prst="rect">
            <a:avLst/>
          </a:prstGeom>
          <a:noFill/>
          <a:ln>
            <a:noFill/>
          </a:ln>
        </p:spPr>
        <p:txBody>
          <a:bodyPr anchorCtr="1" anchor="b" bIns="45700" lIns="91425" spcFirstLastPara="1" rIns="91425" wrap="square" tIns="45700">
            <a:noAutofit/>
          </a:bodyPr>
          <a:lstStyle>
            <a:lvl1pPr indent="-228600" lvl="0" marL="457200" algn="ctr">
              <a:spcBef>
                <a:spcPts val="400"/>
              </a:spcBef>
              <a:spcAft>
                <a:spcPts val="0"/>
              </a:spcAft>
              <a:buClr>
                <a:schemeClr val="lt1"/>
              </a:buClr>
              <a:buSzPts val="2000"/>
              <a:buFont typeface="Arial"/>
              <a:buNone/>
              <a:defRPr sz="2000"/>
            </a:lvl1pPr>
            <a:lvl2pPr indent="-228600" lvl="1" marL="914400" algn="l">
              <a:spcBef>
                <a:spcPts val="360"/>
              </a:spcBef>
              <a:spcAft>
                <a:spcPts val="0"/>
              </a:spcAft>
              <a:buClr>
                <a:schemeClr val="lt1"/>
              </a:buClr>
              <a:buSzPts val="1800"/>
              <a:buFont typeface="Times New Roman"/>
              <a:buNone/>
              <a:defRPr sz="1800"/>
            </a:lvl2pPr>
            <a:lvl3pPr indent="-228600" lvl="2" marL="1371600" algn="l">
              <a:spcBef>
                <a:spcPts val="320"/>
              </a:spcBef>
              <a:spcAft>
                <a:spcPts val="0"/>
              </a:spcAft>
              <a:buClr>
                <a:schemeClr val="lt1"/>
              </a:buClr>
              <a:buSzPts val="1600"/>
              <a:buFont typeface="Times New Roman"/>
              <a:buNone/>
              <a:defRPr sz="1600"/>
            </a:lvl3pPr>
            <a:lvl4pPr indent="-228600" lvl="3" marL="1828800" algn="l">
              <a:spcBef>
                <a:spcPts val="280"/>
              </a:spcBef>
              <a:spcAft>
                <a:spcPts val="0"/>
              </a:spcAft>
              <a:buClr>
                <a:schemeClr val="lt1"/>
              </a:buClr>
              <a:buSzPts val="1400"/>
              <a:buFont typeface="Times New Roman"/>
              <a:buNone/>
              <a:defRPr sz="1400"/>
            </a:lvl4pPr>
            <a:lvl5pPr indent="-228600" lvl="4" marL="2286000" algn="l">
              <a:spcBef>
                <a:spcPts val="280"/>
              </a:spcBef>
              <a:spcAft>
                <a:spcPts val="0"/>
              </a:spcAft>
              <a:buClr>
                <a:schemeClr val="lt1"/>
              </a:buClr>
              <a:buSzPts val="1400"/>
              <a:buFont typeface="Times New Roman"/>
              <a:buNone/>
              <a:defRPr sz="1400"/>
            </a:lvl5pPr>
            <a:lvl6pPr indent="-228600" lvl="5" marL="2743200" algn="l">
              <a:spcBef>
                <a:spcPts val="280"/>
              </a:spcBef>
              <a:spcAft>
                <a:spcPts val="0"/>
              </a:spcAft>
              <a:buClr>
                <a:schemeClr val="lt1"/>
              </a:buClr>
              <a:buSzPts val="1400"/>
              <a:buFont typeface="Times New Roman"/>
              <a:buNone/>
              <a:defRPr sz="1400"/>
            </a:lvl6pPr>
            <a:lvl7pPr indent="-228600" lvl="6" marL="3200400" algn="l">
              <a:spcBef>
                <a:spcPts val="280"/>
              </a:spcBef>
              <a:spcAft>
                <a:spcPts val="0"/>
              </a:spcAft>
              <a:buClr>
                <a:schemeClr val="lt1"/>
              </a:buClr>
              <a:buSzPts val="1400"/>
              <a:buFont typeface="Times New Roman"/>
              <a:buNone/>
              <a:defRPr sz="1400"/>
            </a:lvl7pPr>
            <a:lvl8pPr indent="-228600" lvl="7" marL="3657600" algn="l">
              <a:spcBef>
                <a:spcPts val="280"/>
              </a:spcBef>
              <a:spcAft>
                <a:spcPts val="0"/>
              </a:spcAft>
              <a:buClr>
                <a:schemeClr val="lt1"/>
              </a:buClr>
              <a:buSzPts val="1400"/>
              <a:buFont typeface="Times New Roman"/>
              <a:buNone/>
              <a:defRPr sz="1400"/>
            </a:lvl8pPr>
            <a:lvl9pPr indent="-228600" lvl="8" marL="4114800" algn="l">
              <a:spcBef>
                <a:spcPts val="280"/>
              </a:spcBef>
              <a:spcAft>
                <a:spcPts val="0"/>
              </a:spcAft>
              <a:buClr>
                <a:schemeClr val="lt1"/>
              </a:buClr>
              <a:buSzPts val="1400"/>
              <a:buFont typeface="Times New Roman"/>
              <a:buNone/>
              <a:defRPr sz="14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2" name="Shape 22"/>
        <p:cNvGrpSpPr/>
        <p:nvPr/>
      </p:nvGrpSpPr>
      <p:grpSpPr>
        <a:xfrm>
          <a:off x="0" y="0"/>
          <a:ext cx="0" cy="0"/>
          <a:chOff x="0" y="0"/>
          <a:chExt cx="0" cy="0"/>
        </a:xfrm>
      </p:grpSpPr>
      <p:sp>
        <p:nvSpPr>
          <p:cNvPr id="23" name="Google Shape;23;p69"/>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69"/>
          <p:cNvSpPr txBox="1"/>
          <p:nvPr>
            <p:ph idx="1" type="body"/>
          </p:nvPr>
        </p:nvSpPr>
        <p:spPr>
          <a:xfrm>
            <a:off x="0" y="0"/>
            <a:ext cx="4495800" cy="6858000"/>
          </a:xfrm>
          <a:prstGeom prst="rect">
            <a:avLst/>
          </a:prstGeom>
          <a:noFill/>
          <a:ln>
            <a:noFill/>
          </a:ln>
        </p:spPr>
        <p:txBody>
          <a:bodyPr anchorCtr="1" anchor="ctr" bIns="45700" lIns="91425" spcFirstLastPara="1" rIns="91425" wrap="square" tIns="45700">
            <a:noAutofit/>
          </a:bodyPr>
          <a:lstStyle>
            <a:lvl1pPr indent="-228600" lvl="0" marL="457200" algn="ctr">
              <a:spcBef>
                <a:spcPts val="560"/>
              </a:spcBef>
              <a:spcAft>
                <a:spcPts val="0"/>
              </a:spcAft>
              <a:buSzPts val="1400"/>
              <a:buNone/>
              <a:defRPr sz="2800"/>
            </a:lvl1pPr>
            <a:lvl2pPr indent="-228600" lvl="1" marL="914400" algn="l">
              <a:spcBef>
                <a:spcPts val="480"/>
              </a:spcBef>
              <a:spcAft>
                <a:spcPts val="0"/>
              </a:spcAft>
              <a:buSzPts val="1400"/>
              <a:buNone/>
              <a:defRPr sz="2400"/>
            </a:lvl2pPr>
            <a:lvl3pPr indent="-228600" lvl="2" marL="1371600" algn="l">
              <a:spcBef>
                <a:spcPts val="400"/>
              </a:spcBef>
              <a:spcAft>
                <a:spcPts val="0"/>
              </a:spcAft>
              <a:buSzPts val="1400"/>
              <a:buNone/>
              <a:defRPr sz="2000"/>
            </a:lvl3pPr>
            <a:lvl4pPr indent="-228600" lvl="3" marL="1828800" algn="l">
              <a:spcBef>
                <a:spcPts val="360"/>
              </a:spcBef>
              <a:spcAft>
                <a:spcPts val="0"/>
              </a:spcAft>
              <a:buSzPts val="1400"/>
              <a:buNone/>
              <a:defRPr sz="1800"/>
            </a:lvl4pPr>
            <a:lvl5pPr indent="-342900" lvl="4" marL="2286000" algn="l">
              <a:spcBef>
                <a:spcPts val="360"/>
              </a:spcBef>
              <a:spcAft>
                <a:spcPts val="0"/>
              </a:spcAft>
              <a:buClr>
                <a:schemeClr val="lt1"/>
              </a:buClr>
              <a:buSzPts val="1800"/>
              <a:buFont typeface="Times New Roman"/>
              <a:buChar char="»"/>
              <a:defRPr sz="1800"/>
            </a:lvl5pPr>
            <a:lvl6pPr indent="-342900" lvl="5" marL="2743200" algn="l">
              <a:spcBef>
                <a:spcPts val="360"/>
              </a:spcBef>
              <a:spcAft>
                <a:spcPts val="0"/>
              </a:spcAft>
              <a:buClr>
                <a:schemeClr val="lt1"/>
              </a:buClr>
              <a:buSzPts val="1800"/>
              <a:buFont typeface="Times New Roman"/>
              <a:buChar char="»"/>
              <a:defRPr sz="1800"/>
            </a:lvl6pPr>
            <a:lvl7pPr indent="-342900" lvl="6" marL="3200400" algn="l">
              <a:spcBef>
                <a:spcPts val="360"/>
              </a:spcBef>
              <a:spcAft>
                <a:spcPts val="0"/>
              </a:spcAft>
              <a:buClr>
                <a:schemeClr val="lt1"/>
              </a:buClr>
              <a:buSzPts val="1800"/>
              <a:buFont typeface="Times New Roman"/>
              <a:buChar char="»"/>
              <a:defRPr sz="1800"/>
            </a:lvl7pPr>
            <a:lvl8pPr indent="-342900" lvl="7" marL="3657600" algn="l">
              <a:spcBef>
                <a:spcPts val="360"/>
              </a:spcBef>
              <a:spcAft>
                <a:spcPts val="0"/>
              </a:spcAft>
              <a:buClr>
                <a:schemeClr val="lt1"/>
              </a:buClr>
              <a:buSzPts val="1800"/>
              <a:buFont typeface="Times New Roman"/>
              <a:buChar char="»"/>
              <a:defRPr sz="1800"/>
            </a:lvl8pPr>
            <a:lvl9pPr indent="-342900" lvl="8" marL="4114800" algn="l">
              <a:spcBef>
                <a:spcPts val="360"/>
              </a:spcBef>
              <a:spcAft>
                <a:spcPts val="0"/>
              </a:spcAft>
              <a:buClr>
                <a:schemeClr val="lt1"/>
              </a:buClr>
              <a:buSzPts val="1800"/>
              <a:buFont typeface="Times New Roman"/>
              <a:buChar char="»"/>
              <a:defRPr sz="1800"/>
            </a:lvl9pPr>
          </a:lstStyle>
          <a:p/>
        </p:txBody>
      </p:sp>
      <p:sp>
        <p:nvSpPr>
          <p:cNvPr id="25" name="Google Shape;25;p69"/>
          <p:cNvSpPr txBox="1"/>
          <p:nvPr>
            <p:ph idx="2" type="body"/>
          </p:nvPr>
        </p:nvSpPr>
        <p:spPr>
          <a:xfrm>
            <a:off x="4648200" y="0"/>
            <a:ext cx="4495800" cy="6858000"/>
          </a:xfrm>
          <a:prstGeom prst="rect">
            <a:avLst/>
          </a:prstGeom>
          <a:noFill/>
          <a:ln>
            <a:noFill/>
          </a:ln>
        </p:spPr>
        <p:txBody>
          <a:bodyPr anchorCtr="1" anchor="ctr" bIns="45700" lIns="91425" spcFirstLastPara="1" rIns="91425" wrap="square" tIns="45700">
            <a:noAutofit/>
          </a:bodyPr>
          <a:lstStyle>
            <a:lvl1pPr indent="-228600" lvl="0" marL="457200" algn="ctr">
              <a:spcBef>
                <a:spcPts val="560"/>
              </a:spcBef>
              <a:spcAft>
                <a:spcPts val="0"/>
              </a:spcAft>
              <a:buSzPts val="1400"/>
              <a:buNone/>
              <a:defRPr sz="2800"/>
            </a:lvl1pPr>
            <a:lvl2pPr indent="-228600" lvl="1" marL="914400" algn="l">
              <a:spcBef>
                <a:spcPts val="480"/>
              </a:spcBef>
              <a:spcAft>
                <a:spcPts val="0"/>
              </a:spcAft>
              <a:buSzPts val="1400"/>
              <a:buNone/>
              <a:defRPr sz="2400"/>
            </a:lvl2pPr>
            <a:lvl3pPr indent="-228600" lvl="2" marL="1371600" algn="l">
              <a:spcBef>
                <a:spcPts val="400"/>
              </a:spcBef>
              <a:spcAft>
                <a:spcPts val="0"/>
              </a:spcAft>
              <a:buSzPts val="1400"/>
              <a:buNone/>
              <a:defRPr sz="2000"/>
            </a:lvl3pPr>
            <a:lvl4pPr indent="-228600" lvl="3" marL="1828800" algn="l">
              <a:spcBef>
                <a:spcPts val="360"/>
              </a:spcBef>
              <a:spcAft>
                <a:spcPts val="0"/>
              </a:spcAft>
              <a:buSzPts val="1400"/>
              <a:buNone/>
              <a:defRPr sz="1800"/>
            </a:lvl4pPr>
            <a:lvl5pPr indent="-342900" lvl="4" marL="2286000" algn="l">
              <a:spcBef>
                <a:spcPts val="360"/>
              </a:spcBef>
              <a:spcAft>
                <a:spcPts val="0"/>
              </a:spcAft>
              <a:buClr>
                <a:schemeClr val="lt1"/>
              </a:buClr>
              <a:buSzPts val="1800"/>
              <a:buFont typeface="Times New Roman"/>
              <a:buChar char="»"/>
              <a:defRPr sz="1800"/>
            </a:lvl5pPr>
            <a:lvl6pPr indent="-342900" lvl="5" marL="2743200" algn="l">
              <a:spcBef>
                <a:spcPts val="360"/>
              </a:spcBef>
              <a:spcAft>
                <a:spcPts val="0"/>
              </a:spcAft>
              <a:buClr>
                <a:schemeClr val="lt1"/>
              </a:buClr>
              <a:buSzPts val="1800"/>
              <a:buFont typeface="Times New Roman"/>
              <a:buChar char="»"/>
              <a:defRPr sz="1800"/>
            </a:lvl6pPr>
            <a:lvl7pPr indent="-342900" lvl="6" marL="3200400" algn="l">
              <a:spcBef>
                <a:spcPts val="360"/>
              </a:spcBef>
              <a:spcAft>
                <a:spcPts val="0"/>
              </a:spcAft>
              <a:buClr>
                <a:schemeClr val="lt1"/>
              </a:buClr>
              <a:buSzPts val="1800"/>
              <a:buFont typeface="Times New Roman"/>
              <a:buChar char="»"/>
              <a:defRPr sz="1800"/>
            </a:lvl7pPr>
            <a:lvl8pPr indent="-342900" lvl="7" marL="3657600" algn="l">
              <a:spcBef>
                <a:spcPts val="360"/>
              </a:spcBef>
              <a:spcAft>
                <a:spcPts val="0"/>
              </a:spcAft>
              <a:buClr>
                <a:schemeClr val="lt1"/>
              </a:buClr>
              <a:buSzPts val="1800"/>
              <a:buFont typeface="Times New Roman"/>
              <a:buChar char="»"/>
              <a:defRPr sz="1800"/>
            </a:lvl8pPr>
            <a:lvl9pPr indent="-342900" lvl="8" marL="4114800" algn="l">
              <a:spcBef>
                <a:spcPts val="360"/>
              </a:spcBef>
              <a:spcAft>
                <a:spcPts val="0"/>
              </a:spcAft>
              <a:buClr>
                <a:schemeClr val="lt1"/>
              </a:buClr>
              <a:buSzPts val="1800"/>
              <a:buFont typeface="Times New Roman"/>
              <a:buChar char="»"/>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6" name="Shape 26"/>
        <p:cNvGrpSpPr/>
        <p:nvPr/>
      </p:nvGrpSpPr>
      <p:grpSpPr>
        <a:xfrm>
          <a:off x="0" y="0"/>
          <a:ext cx="0" cy="0"/>
          <a:chOff x="0" y="0"/>
          <a:chExt cx="0" cy="0"/>
        </a:xfrm>
      </p:grpSpPr>
      <p:sp>
        <p:nvSpPr>
          <p:cNvPr id="27" name="Google Shape;27;p7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70"/>
          <p:cNvSpPr txBox="1"/>
          <p:nvPr>
            <p:ph idx="1" type="body"/>
          </p:nvPr>
        </p:nvSpPr>
        <p:spPr>
          <a:xfrm>
            <a:off x="457200" y="1535113"/>
            <a:ext cx="4040188" cy="639762"/>
          </a:xfrm>
          <a:prstGeom prst="rect">
            <a:avLst/>
          </a:prstGeom>
          <a:noFill/>
          <a:ln>
            <a:noFill/>
          </a:ln>
        </p:spPr>
        <p:txBody>
          <a:bodyPr anchorCtr="1" anchor="b" bIns="45700" lIns="91425" spcFirstLastPara="1" rIns="91425" wrap="square" tIns="45700">
            <a:noAutofit/>
          </a:bodyPr>
          <a:lstStyle>
            <a:lvl1pPr indent="-228600" lvl="0" marL="457200" algn="ctr">
              <a:spcBef>
                <a:spcPts val="480"/>
              </a:spcBef>
              <a:spcAft>
                <a:spcPts val="0"/>
              </a:spcAft>
              <a:buClr>
                <a:schemeClr val="lt1"/>
              </a:buClr>
              <a:buSzPts val="2400"/>
              <a:buFont typeface="Arial"/>
              <a:buNone/>
              <a:defRPr b="1" sz="2400"/>
            </a:lvl1pPr>
            <a:lvl2pPr indent="-228600" lvl="1" marL="914400" algn="l">
              <a:spcBef>
                <a:spcPts val="400"/>
              </a:spcBef>
              <a:spcAft>
                <a:spcPts val="0"/>
              </a:spcAft>
              <a:buClr>
                <a:schemeClr val="lt1"/>
              </a:buClr>
              <a:buSzPts val="2000"/>
              <a:buFont typeface="Times New Roman"/>
              <a:buNone/>
              <a:defRPr b="1" sz="2000"/>
            </a:lvl2pPr>
            <a:lvl3pPr indent="-228600" lvl="2" marL="1371600" algn="l">
              <a:spcBef>
                <a:spcPts val="360"/>
              </a:spcBef>
              <a:spcAft>
                <a:spcPts val="0"/>
              </a:spcAft>
              <a:buClr>
                <a:schemeClr val="lt1"/>
              </a:buClr>
              <a:buSzPts val="1800"/>
              <a:buFont typeface="Times New Roman"/>
              <a:buNone/>
              <a:defRPr b="1" sz="1800"/>
            </a:lvl3pPr>
            <a:lvl4pPr indent="-228600" lvl="3" marL="1828800" algn="l">
              <a:spcBef>
                <a:spcPts val="320"/>
              </a:spcBef>
              <a:spcAft>
                <a:spcPts val="0"/>
              </a:spcAft>
              <a:buClr>
                <a:schemeClr val="lt1"/>
              </a:buClr>
              <a:buSzPts val="1600"/>
              <a:buFont typeface="Times New Roman"/>
              <a:buNone/>
              <a:defRPr b="1" sz="1600"/>
            </a:lvl4pPr>
            <a:lvl5pPr indent="-228600" lvl="4" marL="2286000" algn="l">
              <a:spcBef>
                <a:spcPts val="320"/>
              </a:spcBef>
              <a:spcAft>
                <a:spcPts val="0"/>
              </a:spcAft>
              <a:buClr>
                <a:schemeClr val="lt1"/>
              </a:buClr>
              <a:buSzPts val="1600"/>
              <a:buFont typeface="Times New Roman"/>
              <a:buNone/>
              <a:defRPr b="1" sz="1600"/>
            </a:lvl5pPr>
            <a:lvl6pPr indent="-228600" lvl="5" marL="2743200" algn="l">
              <a:spcBef>
                <a:spcPts val="320"/>
              </a:spcBef>
              <a:spcAft>
                <a:spcPts val="0"/>
              </a:spcAft>
              <a:buClr>
                <a:schemeClr val="lt1"/>
              </a:buClr>
              <a:buSzPts val="1600"/>
              <a:buFont typeface="Times New Roman"/>
              <a:buNone/>
              <a:defRPr b="1" sz="1600"/>
            </a:lvl6pPr>
            <a:lvl7pPr indent="-228600" lvl="6" marL="3200400" algn="l">
              <a:spcBef>
                <a:spcPts val="320"/>
              </a:spcBef>
              <a:spcAft>
                <a:spcPts val="0"/>
              </a:spcAft>
              <a:buClr>
                <a:schemeClr val="lt1"/>
              </a:buClr>
              <a:buSzPts val="1600"/>
              <a:buFont typeface="Times New Roman"/>
              <a:buNone/>
              <a:defRPr b="1" sz="1600"/>
            </a:lvl7pPr>
            <a:lvl8pPr indent="-228600" lvl="7" marL="3657600" algn="l">
              <a:spcBef>
                <a:spcPts val="320"/>
              </a:spcBef>
              <a:spcAft>
                <a:spcPts val="0"/>
              </a:spcAft>
              <a:buClr>
                <a:schemeClr val="lt1"/>
              </a:buClr>
              <a:buSzPts val="1600"/>
              <a:buFont typeface="Times New Roman"/>
              <a:buNone/>
              <a:defRPr b="1" sz="1600"/>
            </a:lvl8pPr>
            <a:lvl9pPr indent="-228600" lvl="8" marL="4114800" algn="l">
              <a:spcBef>
                <a:spcPts val="320"/>
              </a:spcBef>
              <a:spcAft>
                <a:spcPts val="0"/>
              </a:spcAft>
              <a:buClr>
                <a:schemeClr val="lt1"/>
              </a:buClr>
              <a:buSzPts val="1600"/>
              <a:buFont typeface="Times New Roman"/>
              <a:buNone/>
              <a:defRPr b="1" sz="1600"/>
            </a:lvl9pPr>
          </a:lstStyle>
          <a:p/>
        </p:txBody>
      </p:sp>
      <p:sp>
        <p:nvSpPr>
          <p:cNvPr id="29" name="Google Shape;29;p70"/>
          <p:cNvSpPr txBox="1"/>
          <p:nvPr>
            <p:ph idx="2" type="body"/>
          </p:nvPr>
        </p:nvSpPr>
        <p:spPr>
          <a:xfrm>
            <a:off x="457200" y="2174875"/>
            <a:ext cx="4040188" cy="3951288"/>
          </a:xfrm>
          <a:prstGeom prst="rect">
            <a:avLst/>
          </a:prstGeom>
          <a:noFill/>
          <a:ln>
            <a:noFill/>
          </a:ln>
        </p:spPr>
        <p:txBody>
          <a:bodyPr anchorCtr="1" anchor="ctr" bIns="45700" lIns="91425" spcFirstLastPara="1" rIns="91425" wrap="square" tIns="45700">
            <a:noAutofit/>
          </a:bodyPr>
          <a:lstStyle>
            <a:lvl1pPr indent="-228600" lvl="0" marL="457200" algn="ctr">
              <a:spcBef>
                <a:spcPts val="480"/>
              </a:spcBef>
              <a:spcAft>
                <a:spcPts val="0"/>
              </a:spcAft>
              <a:buSzPts val="1400"/>
              <a:buNone/>
              <a:defRPr sz="2400"/>
            </a:lvl1pPr>
            <a:lvl2pPr indent="-228600" lvl="1" marL="914400" algn="l">
              <a:spcBef>
                <a:spcPts val="400"/>
              </a:spcBef>
              <a:spcAft>
                <a:spcPts val="0"/>
              </a:spcAft>
              <a:buSzPts val="1400"/>
              <a:buNone/>
              <a:defRPr sz="2000"/>
            </a:lvl2pPr>
            <a:lvl3pPr indent="-228600" lvl="2" marL="1371600" algn="l">
              <a:spcBef>
                <a:spcPts val="360"/>
              </a:spcBef>
              <a:spcAft>
                <a:spcPts val="0"/>
              </a:spcAft>
              <a:buSzPts val="1400"/>
              <a:buNone/>
              <a:defRPr sz="1800"/>
            </a:lvl3pPr>
            <a:lvl4pPr indent="-228600" lvl="3" marL="1828800" algn="l">
              <a:spcBef>
                <a:spcPts val="320"/>
              </a:spcBef>
              <a:spcAft>
                <a:spcPts val="0"/>
              </a:spcAft>
              <a:buSzPts val="1400"/>
              <a:buNone/>
              <a:defRPr sz="1600"/>
            </a:lvl4pPr>
            <a:lvl5pPr indent="-330200" lvl="4" marL="2286000" algn="l">
              <a:spcBef>
                <a:spcPts val="320"/>
              </a:spcBef>
              <a:spcAft>
                <a:spcPts val="0"/>
              </a:spcAft>
              <a:buClr>
                <a:schemeClr val="lt1"/>
              </a:buClr>
              <a:buSzPts val="1600"/>
              <a:buFont typeface="Times New Roman"/>
              <a:buChar char="»"/>
              <a:defRPr sz="1600"/>
            </a:lvl5pPr>
            <a:lvl6pPr indent="-330200" lvl="5" marL="2743200" algn="l">
              <a:spcBef>
                <a:spcPts val="320"/>
              </a:spcBef>
              <a:spcAft>
                <a:spcPts val="0"/>
              </a:spcAft>
              <a:buClr>
                <a:schemeClr val="lt1"/>
              </a:buClr>
              <a:buSzPts val="1600"/>
              <a:buFont typeface="Times New Roman"/>
              <a:buChar char="»"/>
              <a:defRPr sz="1600"/>
            </a:lvl6pPr>
            <a:lvl7pPr indent="-330200" lvl="6" marL="3200400" algn="l">
              <a:spcBef>
                <a:spcPts val="320"/>
              </a:spcBef>
              <a:spcAft>
                <a:spcPts val="0"/>
              </a:spcAft>
              <a:buClr>
                <a:schemeClr val="lt1"/>
              </a:buClr>
              <a:buSzPts val="1600"/>
              <a:buFont typeface="Times New Roman"/>
              <a:buChar char="»"/>
              <a:defRPr sz="1600"/>
            </a:lvl7pPr>
            <a:lvl8pPr indent="-330200" lvl="7" marL="3657600" algn="l">
              <a:spcBef>
                <a:spcPts val="320"/>
              </a:spcBef>
              <a:spcAft>
                <a:spcPts val="0"/>
              </a:spcAft>
              <a:buClr>
                <a:schemeClr val="lt1"/>
              </a:buClr>
              <a:buSzPts val="1600"/>
              <a:buFont typeface="Times New Roman"/>
              <a:buChar char="»"/>
              <a:defRPr sz="1600"/>
            </a:lvl8pPr>
            <a:lvl9pPr indent="-330200" lvl="8" marL="4114800" algn="l">
              <a:spcBef>
                <a:spcPts val="320"/>
              </a:spcBef>
              <a:spcAft>
                <a:spcPts val="0"/>
              </a:spcAft>
              <a:buClr>
                <a:schemeClr val="lt1"/>
              </a:buClr>
              <a:buSzPts val="1600"/>
              <a:buFont typeface="Times New Roman"/>
              <a:buChar char="»"/>
              <a:defRPr sz="1600"/>
            </a:lvl9pPr>
          </a:lstStyle>
          <a:p/>
        </p:txBody>
      </p:sp>
      <p:sp>
        <p:nvSpPr>
          <p:cNvPr id="30" name="Google Shape;30;p70"/>
          <p:cNvSpPr txBox="1"/>
          <p:nvPr>
            <p:ph idx="3" type="body"/>
          </p:nvPr>
        </p:nvSpPr>
        <p:spPr>
          <a:xfrm>
            <a:off x="4645025" y="1535113"/>
            <a:ext cx="4041775" cy="639762"/>
          </a:xfrm>
          <a:prstGeom prst="rect">
            <a:avLst/>
          </a:prstGeom>
          <a:noFill/>
          <a:ln>
            <a:noFill/>
          </a:ln>
        </p:spPr>
        <p:txBody>
          <a:bodyPr anchorCtr="1" anchor="b" bIns="45700" lIns="91425" spcFirstLastPara="1" rIns="91425" wrap="square" tIns="45700">
            <a:noAutofit/>
          </a:bodyPr>
          <a:lstStyle>
            <a:lvl1pPr indent="-228600" lvl="0" marL="457200" algn="ctr">
              <a:spcBef>
                <a:spcPts val="480"/>
              </a:spcBef>
              <a:spcAft>
                <a:spcPts val="0"/>
              </a:spcAft>
              <a:buClr>
                <a:schemeClr val="lt1"/>
              </a:buClr>
              <a:buSzPts val="2400"/>
              <a:buFont typeface="Arial"/>
              <a:buNone/>
              <a:defRPr b="1" sz="2400"/>
            </a:lvl1pPr>
            <a:lvl2pPr indent="-228600" lvl="1" marL="914400" algn="l">
              <a:spcBef>
                <a:spcPts val="400"/>
              </a:spcBef>
              <a:spcAft>
                <a:spcPts val="0"/>
              </a:spcAft>
              <a:buClr>
                <a:schemeClr val="lt1"/>
              </a:buClr>
              <a:buSzPts val="2000"/>
              <a:buFont typeface="Times New Roman"/>
              <a:buNone/>
              <a:defRPr b="1" sz="2000"/>
            </a:lvl2pPr>
            <a:lvl3pPr indent="-228600" lvl="2" marL="1371600" algn="l">
              <a:spcBef>
                <a:spcPts val="360"/>
              </a:spcBef>
              <a:spcAft>
                <a:spcPts val="0"/>
              </a:spcAft>
              <a:buClr>
                <a:schemeClr val="lt1"/>
              </a:buClr>
              <a:buSzPts val="1800"/>
              <a:buFont typeface="Times New Roman"/>
              <a:buNone/>
              <a:defRPr b="1" sz="1800"/>
            </a:lvl3pPr>
            <a:lvl4pPr indent="-228600" lvl="3" marL="1828800" algn="l">
              <a:spcBef>
                <a:spcPts val="320"/>
              </a:spcBef>
              <a:spcAft>
                <a:spcPts val="0"/>
              </a:spcAft>
              <a:buClr>
                <a:schemeClr val="lt1"/>
              </a:buClr>
              <a:buSzPts val="1600"/>
              <a:buFont typeface="Times New Roman"/>
              <a:buNone/>
              <a:defRPr b="1" sz="1600"/>
            </a:lvl4pPr>
            <a:lvl5pPr indent="-228600" lvl="4" marL="2286000" algn="l">
              <a:spcBef>
                <a:spcPts val="320"/>
              </a:spcBef>
              <a:spcAft>
                <a:spcPts val="0"/>
              </a:spcAft>
              <a:buClr>
                <a:schemeClr val="lt1"/>
              </a:buClr>
              <a:buSzPts val="1600"/>
              <a:buFont typeface="Times New Roman"/>
              <a:buNone/>
              <a:defRPr b="1" sz="1600"/>
            </a:lvl5pPr>
            <a:lvl6pPr indent="-228600" lvl="5" marL="2743200" algn="l">
              <a:spcBef>
                <a:spcPts val="320"/>
              </a:spcBef>
              <a:spcAft>
                <a:spcPts val="0"/>
              </a:spcAft>
              <a:buClr>
                <a:schemeClr val="lt1"/>
              </a:buClr>
              <a:buSzPts val="1600"/>
              <a:buFont typeface="Times New Roman"/>
              <a:buNone/>
              <a:defRPr b="1" sz="1600"/>
            </a:lvl6pPr>
            <a:lvl7pPr indent="-228600" lvl="6" marL="3200400" algn="l">
              <a:spcBef>
                <a:spcPts val="320"/>
              </a:spcBef>
              <a:spcAft>
                <a:spcPts val="0"/>
              </a:spcAft>
              <a:buClr>
                <a:schemeClr val="lt1"/>
              </a:buClr>
              <a:buSzPts val="1600"/>
              <a:buFont typeface="Times New Roman"/>
              <a:buNone/>
              <a:defRPr b="1" sz="1600"/>
            </a:lvl7pPr>
            <a:lvl8pPr indent="-228600" lvl="7" marL="3657600" algn="l">
              <a:spcBef>
                <a:spcPts val="320"/>
              </a:spcBef>
              <a:spcAft>
                <a:spcPts val="0"/>
              </a:spcAft>
              <a:buClr>
                <a:schemeClr val="lt1"/>
              </a:buClr>
              <a:buSzPts val="1600"/>
              <a:buFont typeface="Times New Roman"/>
              <a:buNone/>
              <a:defRPr b="1" sz="1600"/>
            </a:lvl8pPr>
            <a:lvl9pPr indent="-228600" lvl="8" marL="4114800" algn="l">
              <a:spcBef>
                <a:spcPts val="320"/>
              </a:spcBef>
              <a:spcAft>
                <a:spcPts val="0"/>
              </a:spcAft>
              <a:buClr>
                <a:schemeClr val="lt1"/>
              </a:buClr>
              <a:buSzPts val="1600"/>
              <a:buFont typeface="Times New Roman"/>
              <a:buNone/>
              <a:defRPr b="1" sz="1600"/>
            </a:lvl9pPr>
          </a:lstStyle>
          <a:p/>
        </p:txBody>
      </p:sp>
      <p:sp>
        <p:nvSpPr>
          <p:cNvPr id="31" name="Google Shape;31;p70"/>
          <p:cNvSpPr txBox="1"/>
          <p:nvPr>
            <p:ph idx="4" type="body"/>
          </p:nvPr>
        </p:nvSpPr>
        <p:spPr>
          <a:xfrm>
            <a:off x="4645025" y="2174875"/>
            <a:ext cx="4041775" cy="3951288"/>
          </a:xfrm>
          <a:prstGeom prst="rect">
            <a:avLst/>
          </a:prstGeom>
          <a:noFill/>
          <a:ln>
            <a:noFill/>
          </a:ln>
        </p:spPr>
        <p:txBody>
          <a:bodyPr anchorCtr="1" anchor="ctr" bIns="45700" lIns="91425" spcFirstLastPara="1" rIns="91425" wrap="square" tIns="45700">
            <a:noAutofit/>
          </a:bodyPr>
          <a:lstStyle>
            <a:lvl1pPr indent="-228600" lvl="0" marL="457200" algn="ctr">
              <a:spcBef>
                <a:spcPts val="480"/>
              </a:spcBef>
              <a:spcAft>
                <a:spcPts val="0"/>
              </a:spcAft>
              <a:buSzPts val="1400"/>
              <a:buNone/>
              <a:defRPr sz="2400"/>
            </a:lvl1pPr>
            <a:lvl2pPr indent="-228600" lvl="1" marL="914400" algn="l">
              <a:spcBef>
                <a:spcPts val="400"/>
              </a:spcBef>
              <a:spcAft>
                <a:spcPts val="0"/>
              </a:spcAft>
              <a:buSzPts val="1400"/>
              <a:buNone/>
              <a:defRPr sz="2000"/>
            </a:lvl2pPr>
            <a:lvl3pPr indent="-228600" lvl="2" marL="1371600" algn="l">
              <a:spcBef>
                <a:spcPts val="360"/>
              </a:spcBef>
              <a:spcAft>
                <a:spcPts val="0"/>
              </a:spcAft>
              <a:buSzPts val="1400"/>
              <a:buNone/>
              <a:defRPr sz="1800"/>
            </a:lvl3pPr>
            <a:lvl4pPr indent="-228600" lvl="3" marL="1828800" algn="l">
              <a:spcBef>
                <a:spcPts val="320"/>
              </a:spcBef>
              <a:spcAft>
                <a:spcPts val="0"/>
              </a:spcAft>
              <a:buSzPts val="1400"/>
              <a:buNone/>
              <a:defRPr sz="1600"/>
            </a:lvl4pPr>
            <a:lvl5pPr indent="-330200" lvl="4" marL="2286000" algn="l">
              <a:spcBef>
                <a:spcPts val="320"/>
              </a:spcBef>
              <a:spcAft>
                <a:spcPts val="0"/>
              </a:spcAft>
              <a:buClr>
                <a:schemeClr val="lt1"/>
              </a:buClr>
              <a:buSzPts val="1600"/>
              <a:buFont typeface="Times New Roman"/>
              <a:buChar char="»"/>
              <a:defRPr sz="1600"/>
            </a:lvl5pPr>
            <a:lvl6pPr indent="-330200" lvl="5" marL="2743200" algn="l">
              <a:spcBef>
                <a:spcPts val="320"/>
              </a:spcBef>
              <a:spcAft>
                <a:spcPts val="0"/>
              </a:spcAft>
              <a:buClr>
                <a:schemeClr val="lt1"/>
              </a:buClr>
              <a:buSzPts val="1600"/>
              <a:buFont typeface="Times New Roman"/>
              <a:buChar char="»"/>
              <a:defRPr sz="1600"/>
            </a:lvl6pPr>
            <a:lvl7pPr indent="-330200" lvl="6" marL="3200400" algn="l">
              <a:spcBef>
                <a:spcPts val="320"/>
              </a:spcBef>
              <a:spcAft>
                <a:spcPts val="0"/>
              </a:spcAft>
              <a:buClr>
                <a:schemeClr val="lt1"/>
              </a:buClr>
              <a:buSzPts val="1600"/>
              <a:buFont typeface="Times New Roman"/>
              <a:buChar char="»"/>
              <a:defRPr sz="1600"/>
            </a:lvl7pPr>
            <a:lvl8pPr indent="-330200" lvl="7" marL="3657600" algn="l">
              <a:spcBef>
                <a:spcPts val="320"/>
              </a:spcBef>
              <a:spcAft>
                <a:spcPts val="0"/>
              </a:spcAft>
              <a:buClr>
                <a:schemeClr val="lt1"/>
              </a:buClr>
              <a:buSzPts val="1600"/>
              <a:buFont typeface="Times New Roman"/>
              <a:buChar char="»"/>
              <a:defRPr sz="1600"/>
            </a:lvl8pPr>
            <a:lvl9pPr indent="-330200" lvl="8" marL="4114800" algn="l">
              <a:spcBef>
                <a:spcPts val="320"/>
              </a:spcBef>
              <a:spcAft>
                <a:spcPts val="0"/>
              </a:spcAft>
              <a:buClr>
                <a:schemeClr val="lt1"/>
              </a:buClr>
              <a:buSzPts val="1600"/>
              <a:buFont typeface="Times New Roman"/>
              <a:buChar char="»"/>
              <a:defRPr sz="16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71"/>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4" name="Shape 34"/>
        <p:cNvGrpSpPr/>
        <p:nvPr/>
      </p:nvGrpSpPr>
      <p:grpSpPr>
        <a:xfrm>
          <a:off x="0" y="0"/>
          <a:ext cx="0" cy="0"/>
          <a:chOff x="0" y="0"/>
          <a:chExt cx="0" cy="0"/>
        </a:xfrm>
      </p:grpSpPr>
      <p:sp>
        <p:nvSpPr>
          <p:cNvPr id="35" name="Google Shape;35;p7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72"/>
          <p:cNvSpPr txBox="1"/>
          <p:nvPr>
            <p:ph idx="1" type="body"/>
          </p:nvPr>
        </p:nvSpPr>
        <p:spPr>
          <a:xfrm>
            <a:off x="3575050" y="273050"/>
            <a:ext cx="5111750" cy="5853113"/>
          </a:xfrm>
          <a:prstGeom prst="rect">
            <a:avLst/>
          </a:prstGeom>
          <a:noFill/>
          <a:ln>
            <a:noFill/>
          </a:ln>
        </p:spPr>
        <p:txBody>
          <a:bodyPr anchorCtr="1" anchor="ctr" bIns="45700" lIns="91425" spcFirstLastPara="1" rIns="91425" wrap="square" tIns="45700">
            <a:noAutofit/>
          </a:bodyPr>
          <a:lstStyle>
            <a:lvl1pPr indent="-228600" lvl="0" marL="457200" algn="ctr">
              <a:spcBef>
                <a:spcPts val="640"/>
              </a:spcBef>
              <a:spcAft>
                <a:spcPts val="0"/>
              </a:spcAft>
              <a:buSzPts val="1400"/>
              <a:buNone/>
              <a:defRPr sz="3200"/>
            </a:lvl1pPr>
            <a:lvl2pPr indent="-228600" lvl="1" marL="914400" algn="l">
              <a:spcBef>
                <a:spcPts val="560"/>
              </a:spcBef>
              <a:spcAft>
                <a:spcPts val="0"/>
              </a:spcAft>
              <a:buSzPts val="1400"/>
              <a:buNone/>
              <a:defRPr sz="2800"/>
            </a:lvl2pPr>
            <a:lvl3pPr indent="-228600" lvl="2" marL="1371600" algn="l">
              <a:spcBef>
                <a:spcPts val="480"/>
              </a:spcBef>
              <a:spcAft>
                <a:spcPts val="0"/>
              </a:spcAft>
              <a:buSzPts val="1400"/>
              <a:buNone/>
              <a:defRPr sz="2400"/>
            </a:lvl3pPr>
            <a:lvl4pPr indent="-228600" lvl="3" marL="1828800" algn="l">
              <a:spcBef>
                <a:spcPts val="400"/>
              </a:spcBef>
              <a:spcAft>
                <a:spcPts val="0"/>
              </a:spcAft>
              <a:buSzPts val="1400"/>
              <a:buNone/>
              <a:defRPr sz="2000"/>
            </a:lvl4pPr>
            <a:lvl5pPr indent="-355600" lvl="4" marL="2286000" algn="l">
              <a:spcBef>
                <a:spcPts val="400"/>
              </a:spcBef>
              <a:spcAft>
                <a:spcPts val="0"/>
              </a:spcAft>
              <a:buClr>
                <a:schemeClr val="lt1"/>
              </a:buClr>
              <a:buSzPts val="2000"/>
              <a:buFont typeface="Times New Roman"/>
              <a:buChar char="»"/>
              <a:defRPr sz="2000"/>
            </a:lvl5pPr>
            <a:lvl6pPr indent="-355600" lvl="5" marL="2743200" algn="l">
              <a:spcBef>
                <a:spcPts val="400"/>
              </a:spcBef>
              <a:spcAft>
                <a:spcPts val="0"/>
              </a:spcAft>
              <a:buClr>
                <a:schemeClr val="lt1"/>
              </a:buClr>
              <a:buSzPts val="2000"/>
              <a:buFont typeface="Times New Roman"/>
              <a:buChar char="»"/>
              <a:defRPr sz="2000"/>
            </a:lvl6pPr>
            <a:lvl7pPr indent="-355600" lvl="6" marL="3200400" algn="l">
              <a:spcBef>
                <a:spcPts val="400"/>
              </a:spcBef>
              <a:spcAft>
                <a:spcPts val="0"/>
              </a:spcAft>
              <a:buClr>
                <a:schemeClr val="lt1"/>
              </a:buClr>
              <a:buSzPts val="2000"/>
              <a:buFont typeface="Times New Roman"/>
              <a:buChar char="»"/>
              <a:defRPr sz="2000"/>
            </a:lvl7pPr>
            <a:lvl8pPr indent="-355600" lvl="7" marL="3657600" algn="l">
              <a:spcBef>
                <a:spcPts val="400"/>
              </a:spcBef>
              <a:spcAft>
                <a:spcPts val="0"/>
              </a:spcAft>
              <a:buClr>
                <a:schemeClr val="lt1"/>
              </a:buClr>
              <a:buSzPts val="2000"/>
              <a:buFont typeface="Times New Roman"/>
              <a:buChar char="»"/>
              <a:defRPr sz="2000"/>
            </a:lvl8pPr>
            <a:lvl9pPr indent="-355600" lvl="8" marL="4114800" algn="l">
              <a:spcBef>
                <a:spcPts val="400"/>
              </a:spcBef>
              <a:spcAft>
                <a:spcPts val="0"/>
              </a:spcAft>
              <a:buClr>
                <a:schemeClr val="lt1"/>
              </a:buClr>
              <a:buSzPts val="2000"/>
              <a:buFont typeface="Times New Roman"/>
              <a:buChar char="»"/>
              <a:defRPr sz="2000"/>
            </a:lvl9pPr>
          </a:lstStyle>
          <a:p/>
        </p:txBody>
      </p:sp>
      <p:sp>
        <p:nvSpPr>
          <p:cNvPr id="37" name="Google Shape;37;p72"/>
          <p:cNvSpPr txBox="1"/>
          <p:nvPr>
            <p:ph idx="2" type="body"/>
          </p:nvPr>
        </p:nvSpPr>
        <p:spPr>
          <a:xfrm>
            <a:off x="457200" y="1435100"/>
            <a:ext cx="3008313" cy="4691063"/>
          </a:xfrm>
          <a:prstGeom prst="rect">
            <a:avLst/>
          </a:prstGeom>
          <a:noFill/>
          <a:ln>
            <a:noFill/>
          </a:ln>
        </p:spPr>
        <p:txBody>
          <a:bodyPr anchorCtr="1" anchor="ctr" bIns="45700" lIns="91425" spcFirstLastPara="1" rIns="91425" wrap="square" tIns="45700">
            <a:noAutofit/>
          </a:bodyPr>
          <a:lstStyle>
            <a:lvl1pPr indent="-228600" lvl="0" marL="457200" algn="ctr">
              <a:spcBef>
                <a:spcPts val="280"/>
              </a:spcBef>
              <a:spcAft>
                <a:spcPts val="0"/>
              </a:spcAft>
              <a:buClr>
                <a:schemeClr val="lt1"/>
              </a:buClr>
              <a:buSzPts val="1400"/>
              <a:buFont typeface="Arial"/>
              <a:buNone/>
              <a:defRPr sz="1400"/>
            </a:lvl1pPr>
            <a:lvl2pPr indent="-228600" lvl="1" marL="914400" algn="l">
              <a:spcBef>
                <a:spcPts val="240"/>
              </a:spcBef>
              <a:spcAft>
                <a:spcPts val="0"/>
              </a:spcAft>
              <a:buClr>
                <a:schemeClr val="lt1"/>
              </a:buClr>
              <a:buSzPts val="1200"/>
              <a:buFont typeface="Times New Roman"/>
              <a:buNone/>
              <a:defRPr sz="1200"/>
            </a:lvl2pPr>
            <a:lvl3pPr indent="-228600" lvl="2" marL="1371600" algn="l">
              <a:spcBef>
                <a:spcPts val="200"/>
              </a:spcBef>
              <a:spcAft>
                <a:spcPts val="0"/>
              </a:spcAft>
              <a:buClr>
                <a:schemeClr val="lt1"/>
              </a:buClr>
              <a:buSzPts val="1000"/>
              <a:buFont typeface="Times New Roman"/>
              <a:buNone/>
              <a:defRPr sz="1000"/>
            </a:lvl3pPr>
            <a:lvl4pPr indent="-228600" lvl="3" marL="1828800" algn="l">
              <a:spcBef>
                <a:spcPts val="180"/>
              </a:spcBef>
              <a:spcAft>
                <a:spcPts val="0"/>
              </a:spcAft>
              <a:buClr>
                <a:schemeClr val="lt1"/>
              </a:buClr>
              <a:buSzPts val="900"/>
              <a:buFont typeface="Times New Roman"/>
              <a:buNone/>
              <a:defRPr sz="900"/>
            </a:lvl4pPr>
            <a:lvl5pPr indent="-228600" lvl="4" marL="2286000" algn="l">
              <a:spcBef>
                <a:spcPts val="180"/>
              </a:spcBef>
              <a:spcAft>
                <a:spcPts val="0"/>
              </a:spcAft>
              <a:buClr>
                <a:schemeClr val="lt1"/>
              </a:buClr>
              <a:buSzPts val="900"/>
              <a:buFont typeface="Times New Roman"/>
              <a:buNone/>
              <a:defRPr sz="900"/>
            </a:lvl5pPr>
            <a:lvl6pPr indent="-228600" lvl="5" marL="2743200" algn="l">
              <a:spcBef>
                <a:spcPts val="180"/>
              </a:spcBef>
              <a:spcAft>
                <a:spcPts val="0"/>
              </a:spcAft>
              <a:buClr>
                <a:schemeClr val="lt1"/>
              </a:buClr>
              <a:buSzPts val="900"/>
              <a:buFont typeface="Times New Roman"/>
              <a:buNone/>
              <a:defRPr sz="900"/>
            </a:lvl6pPr>
            <a:lvl7pPr indent="-228600" lvl="6" marL="3200400" algn="l">
              <a:spcBef>
                <a:spcPts val="180"/>
              </a:spcBef>
              <a:spcAft>
                <a:spcPts val="0"/>
              </a:spcAft>
              <a:buClr>
                <a:schemeClr val="lt1"/>
              </a:buClr>
              <a:buSzPts val="900"/>
              <a:buFont typeface="Times New Roman"/>
              <a:buNone/>
              <a:defRPr sz="900"/>
            </a:lvl7pPr>
            <a:lvl8pPr indent="-228600" lvl="7" marL="3657600" algn="l">
              <a:spcBef>
                <a:spcPts val="180"/>
              </a:spcBef>
              <a:spcAft>
                <a:spcPts val="0"/>
              </a:spcAft>
              <a:buClr>
                <a:schemeClr val="lt1"/>
              </a:buClr>
              <a:buSzPts val="900"/>
              <a:buFont typeface="Times New Roman"/>
              <a:buNone/>
              <a:defRPr sz="900"/>
            </a:lvl8pPr>
            <a:lvl9pPr indent="-228600" lvl="8" marL="4114800" algn="l">
              <a:spcBef>
                <a:spcPts val="180"/>
              </a:spcBef>
              <a:spcAft>
                <a:spcPts val="0"/>
              </a:spcAft>
              <a:buClr>
                <a:schemeClr val="lt1"/>
              </a:buClr>
              <a:buSzPts val="900"/>
              <a:buFont typeface="Times New Roman"/>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8" name="Shape 38"/>
        <p:cNvGrpSpPr/>
        <p:nvPr/>
      </p:nvGrpSpPr>
      <p:grpSpPr>
        <a:xfrm>
          <a:off x="0" y="0"/>
          <a:ext cx="0" cy="0"/>
          <a:chOff x="0" y="0"/>
          <a:chExt cx="0" cy="0"/>
        </a:xfrm>
      </p:grpSpPr>
      <p:sp>
        <p:nvSpPr>
          <p:cNvPr id="39" name="Google Shape;39;p7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73"/>
          <p:cNvSpPr/>
          <p:nvPr>
            <p:ph idx="2" type="pic"/>
          </p:nvPr>
        </p:nvSpPr>
        <p:spPr>
          <a:xfrm>
            <a:off x="1792288" y="612775"/>
            <a:ext cx="5486400" cy="4114800"/>
          </a:xfrm>
          <a:prstGeom prst="rect">
            <a:avLst/>
          </a:prstGeom>
          <a:noFill/>
          <a:ln>
            <a:noFill/>
          </a:ln>
        </p:spPr>
        <p:txBody>
          <a:bodyPr anchorCtr="1" anchor="ctr" bIns="45700" lIns="91425" spcFirstLastPara="1" rIns="91425" wrap="square" tIns="45700">
            <a:noAutofit/>
          </a:bodyPr>
          <a:lstStyle>
            <a:lvl1pPr lvl="0" marR="0" rtl="0" algn="ctr">
              <a:spcBef>
                <a:spcPts val="640"/>
              </a:spcBef>
              <a:spcAft>
                <a:spcPts val="0"/>
              </a:spcAft>
              <a:buClr>
                <a:schemeClr val="lt1"/>
              </a:buClr>
              <a:buSzPts val="3200"/>
              <a:buFont typeface="Arial"/>
              <a:buNone/>
              <a:defRPr b="0" i="0" sz="3200" u="none" cap="none" strike="noStrike">
                <a:solidFill>
                  <a:schemeClr val="lt1"/>
                </a:solidFill>
                <a:latin typeface="Arial"/>
                <a:ea typeface="Arial"/>
                <a:cs typeface="Arial"/>
                <a:sym typeface="Arial"/>
              </a:defRPr>
            </a:lvl1pPr>
            <a:lvl2pPr lvl="1" marR="0" rtl="0" algn="l">
              <a:spcBef>
                <a:spcPts val="560"/>
              </a:spcBef>
              <a:spcAft>
                <a:spcPts val="0"/>
              </a:spcAft>
              <a:buClr>
                <a:schemeClr val="lt1"/>
              </a:buClr>
              <a:buSzPts val="2800"/>
              <a:buFont typeface="Times New Roman"/>
              <a:buNone/>
              <a:defRPr b="0" i="0" sz="2800" u="none" cap="none" strike="noStrike">
                <a:solidFill>
                  <a:schemeClr val="lt1"/>
                </a:solidFill>
                <a:latin typeface="Times New Roman"/>
                <a:ea typeface="Times New Roman"/>
                <a:cs typeface="Times New Roman"/>
                <a:sym typeface="Times New Roman"/>
              </a:defRPr>
            </a:lvl2pPr>
            <a:lvl3pPr lvl="2" marR="0" rtl="0" algn="l">
              <a:spcBef>
                <a:spcPts val="480"/>
              </a:spcBef>
              <a:spcAft>
                <a:spcPts val="0"/>
              </a:spcAft>
              <a:buClr>
                <a:schemeClr val="lt1"/>
              </a:buClr>
              <a:buSzPts val="2400"/>
              <a:buFont typeface="Times New Roman"/>
              <a:buNone/>
              <a:defRPr b="0" i="0" sz="2400" u="none" cap="none" strike="noStrike">
                <a:solidFill>
                  <a:schemeClr val="lt1"/>
                </a:solidFill>
                <a:latin typeface="Times New Roman"/>
                <a:ea typeface="Times New Roman"/>
                <a:cs typeface="Times New Roman"/>
                <a:sym typeface="Times New Roman"/>
              </a:defRPr>
            </a:lvl3pPr>
            <a:lvl4pPr lvl="3" marR="0" rtl="0" algn="l">
              <a:spcBef>
                <a:spcPts val="400"/>
              </a:spcBef>
              <a:spcAft>
                <a:spcPts val="0"/>
              </a:spcAft>
              <a:buClr>
                <a:schemeClr val="lt1"/>
              </a:buClr>
              <a:buSzPts val="2000"/>
              <a:buFont typeface="Times New Roman"/>
              <a:buNone/>
              <a:defRPr b="0" i="0" sz="2000" u="none" cap="none" strike="noStrike">
                <a:solidFill>
                  <a:schemeClr val="lt1"/>
                </a:solidFill>
                <a:latin typeface="Times New Roman"/>
                <a:ea typeface="Times New Roman"/>
                <a:cs typeface="Times New Roman"/>
                <a:sym typeface="Times New Roman"/>
              </a:defRPr>
            </a:lvl4pPr>
            <a:lvl5pPr lvl="4" marR="0" rtl="0" algn="l">
              <a:spcBef>
                <a:spcPts val="400"/>
              </a:spcBef>
              <a:spcAft>
                <a:spcPts val="0"/>
              </a:spcAft>
              <a:buClr>
                <a:schemeClr val="lt1"/>
              </a:buClr>
              <a:buSzPts val="2000"/>
              <a:buFont typeface="Times New Roman"/>
              <a:buNone/>
              <a:defRPr b="0" i="0" sz="2000" u="none" cap="none" strike="noStrike">
                <a:solidFill>
                  <a:schemeClr val="lt1"/>
                </a:solidFill>
                <a:latin typeface="Times New Roman"/>
                <a:ea typeface="Times New Roman"/>
                <a:cs typeface="Times New Roman"/>
                <a:sym typeface="Times New Roman"/>
              </a:defRPr>
            </a:lvl5pPr>
            <a:lvl6pPr lvl="5" marR="0" rtl="0" algn="l">
              <a:spcBef>
                <a:spcPts val="400"/>
              </a:spcBef>
              <a:spcAft>
                <a:spcPts val="0"/>
              </a:spcAft>
              <a:buClr>
                <a:schemeClr val="lt1"/>
              </a:buClr>
              <a:buSzPts val="2000"/>
              <a:buFont typeface="Times New Roman"/>
              <a:buNone/>
              <a:defRPr b="0" i="0" sz="2000" u="none" cap="none" strike="noStrike">
                <a:solidFill>
                  <a:schemeClr val="lt1"/>
                </a:solidFill>
                <a:latin typeface="Times New Roman"/>
                <a:ea typeface="Times New Roman"/>
                <a:cs typeface="Times New Roman"/>
                <a:sym typeface="Times New Roman"/>
              </a:defRPr>
            </a:lvl6pPr>
            <a:lvl7pPr lvl="6" marR="0" rtl="0" algn="l">
              <a:spcBef>
                <a:spcPts val="400"/>
              </a:spcBef>
              <a:spcAft>
                <a:spcPts val="0"/>
              </a:spcAft>
              <a:buClr>
                <a:schemeClr val="lt1"/>
              </a:buClr>
              <a:buSzPts val="2000"/>
              <a:buFont typeface="Times New Roman"/>
              <a:buNone/>
              <a:defRPr b="0" i="0" sz="2000" u="none" cap="none" strike="noStrike">
                <a:solidFill>
                  <a:schemeClr val="lt1"/>
                </a:solidFill>
                <a:latin typeface="Times New Roman"/>
                <a:ea typeface="Times New Roman"/>
                <a:cs typeface="Times New Roman"/>
                <a:sym typeface="Times New Roman"/>
              </a:defRPr>
            </a:lvl7pPr>
            <a:lvl8pPr lvl="7" marR="0" rtl="0" algn="l">
              <a:spcBef>
                <a:spcPts val="400"/>
              </a:spcBef>
              <a:spcAft>
                <a:spcPts val="0"/>
              </a:spcAft>
              <a:buClr>
                <a:schemeClr val="lt1"/>
              </a:buClr>
              <a:buSzPts val="2000"/>
              <a:buFont typeface="Times New Roman"/>
              <a:buNone/>
              <a:defRPr b="0" i="0" sz="2000" u="none" cap="none" strike="noStrike">
                <a:solidFill>
                  <a:schemeClr val="lt1"/>
                </a:solidFill>
                <a:latin typeface="Times New Roman"/>
                <a:ea typeface="Times New Roman"/>
                <a:cs typeface="Times New Roman"/>
                <a:sym typeface="Times New Roman"/>
              </a:defRPr>
            </a:lvl8pPr>
            <a:lvl9pPr lvl="8" marR="0" rtl="0" algn="l">
              <a:spcBef>
                <a:spcPts val="400"/>
              </a:spcBef>
              <a:spcAft>
                <a:spcPts val="0"/>
              </a:spcAft>
              <a:buClr>
                <a:schemeClr val="lt1"/>
              </a:buClr>
              <a:buSzPts val="2000"/>
              <a:buFont typeface="Times New Roman"/>
              <a:buNone/>
              <a:defRPr b="0" i="0" sz="2000" u="none" cap="none" strike="noStrike">
                <a:solidFill>
                  <a:schemeClr val="lt1"/>
                </a:solidFill>
                <a:latin typeface="Times New Roman"/>
                <a:ea typeface="Times New Roman"/>
                <a:cs typeface="Times New Roman"/>
                <a:sym typeface="Times New Roman"/>
              </a:defRPr>
            </a:lvl9pPr>
          </a:lstStyle>
          <a:p/>
        </p:txBody>
      </p:sp>
      <p:sp>
        <p:nvSpPr>
          <p:cNvPr id="41" name="Google Shape;41;p73"/>
          <p:cNvSpPr txBox="1"/>
          <p:nvPr>
            <p:ph idx="1" type="body"/>
          </p:nvPr>
        </p:nvSpPr>
        <p:spPr>
          <a:xfrm>
            <a:off x="1792288" y="5367338"/>
            <a:ext cx="5486400" cy="804862"/>
          </a:xfrm>
          <a:prstGeom prst="rect">
            <a:avLst/>
          </a:prstGeom>
          <a:noFill/>
          <a:ln>
            <a:noFill/>
          </a:ln>
        </p:spPr>
        <p:txBody>
          <a:bodyPr anchorCtr="1" anchor="ctr" bIns="45700" lIns="91425" spcFirstLastPara="1" rIns="91425" wrap="square" tIns="45700">
            <a:noAutofit/>
          </a:bodyPr>
          <a:lstStyle>
            <a:lvl1pPr indent="-228600" lvl="0" marL="457200" algn="ctr">
              <a:spcBef>
                <a:spcPts val="280"/>
              </a:spcBef>
              <a:spcAft>
                <a:spcPts val="0"/>
              </a:spcAft>
              <a:buClr>
                <a:schemeClr val="lt1"/>
              </a:buClr>
              <a:buSzPts val="1400"/>
              <a:buFont typeface="Arial"/>
              <a:buNone/>
              <a:defRPr sz="1400"/>
            </a:lvl1pPr>
            <a:lvl2pPr indent="-228600" lvl="1" marL="914400" algn="l">
              <a:spcBef>
                <a:spcPts val="240"/>
              </a:spcBef>
              <a:spcAft>
                <a:spcPts val="0"/>
              </a:spcAft>
              <a:buClr>
                <a:schemeClr val="lt1"/>
              </a:buClr>
              <a:buSzPts val="1200"/>
              <a:buFont typeface="Times New Roman"/>
              <a:buNone/>
              <a:defRPr sz="1200"/>
            </a:lvl2pPr>
            <a:lvl3pPr indent="-228600" lvl="2" marL="1371600" algn="l">
              <a:spcBef>
                <a:spcPts val="200"/>
              </a:spcBef>
              <a:spcAft>
                <a:spcPts val="0"/>
              </a:spcAft>
              <a:buClr>
                <a:schemeClr val="lt1"/>
              </a:buClr>
              <a:buSzPts val="1000"/>
              <a:buFont typeface="Times New Roman"/>
              <a:buNone/>
              <a:defRPr sz="1000"/>
            </a:lvl3pPr>
            <a:lvl4pPr indent="-228600" lvl="3" marL="1828800" algn="l">
              <a:spcBef>
                <a:spcPts val="180"/>
              </a:spcBef>
              <a:spcAft>
                <a:spcPts val="0"/>
              </a:spcAft>
              <a:buClr>
                <a:schemeClr val="lt1"/>
              </a:buClr>
              <a:buSzPts val="900"/>
              <a:buFont typeface="Times New Roman"/>
              <a:buNone/>
              <a:defRPr sz="900"/>
            </a:lvl4pPr>
            <a:lvl5pPr indent="-228600" lvl="4" marL="2286000" algn="l">
              <a:spcBef>
                <a:spcPts val="180"/>
              </a:spcBef>
              <a:spcAft>
                <a:spcPts val="0"/>
              </a:spcAft>
              <a:buClr>
                <a:schemeClr val="lt1"/>
              </a:buClr>
              <a:buSzPts val="900"/>
              <a:buFont typeface="Times New Roman"/>
              <a:buNone/>
              <a:defRPr sz="900"/>
            </a:lvl5pPr>
            <a:lvl6pPr indent="-228600" lvl="5" marL="2743200" algn="l">
              <a:spcBef>
                <a:spcPts val="180"/>
              </a:spcBef>
              <a:spcAft>
                <a:spcPts val="0"/>
              </a:spcAft>
              <a:buClr>
                <a:schemeClr val="lt1"/>
              </a:buClr>
              <a:buSzPts val="900"/>
              <a:buFont typeface="Times New Roman"/>
              <a:buNone/>
              <a:defRPr sz="900"/>
            </a:lvl6pPr>
            <a:lvl7pPr indent="-228600" lvl="6" marL="3200400" algn="l">
              <a:spcBef>
                <a:spcPts val="180"/>
              </a:spcBef>
              <a:spcAft>
                <a:spcPts val="0"/>
              </a:spcAft>
              <a:buClr>
                <a:schemeClr val="lt1"/>
              </a:buClr>
              <a:buSzPts val="900"/>
              <a:buFont typeface="Times New Roman"/>
              <a:buNone/>
              <a:defRPr sz="900"/>
            </a:lvl7pPr>
            <a:lvl8pPr indent="-228600" lvl="7" marL="3657600" algn="l">
              <a:spcBef>
                <a:spcPts val="180"/>
              </a:spcBef>
              <a:spcAft>
                <a:spcPts val="0"/>
              </a:spcAft>
              <a:buClr>
                <a:schemeClr val="lt1"/>
              </a:buClr>
              <a:buSzPts val="900"/>
              <a:buFont typeface="Times New Roman"/>
              <a:buNone/>
              <a:defRPr sz="900"/>
            </a:lvl8pPr>
            <a:lvl9pPr indent="-228600" lvl="8" marL="4114800" algn="l">
              <a:spcBef>
                <a:spcPts val="180"/>
              </a:spcBef>
              <a:spcAft>
                <a:spcPts val="0"/>
              </a:spcAft>
              <a:buClr>
                <a:schemeClr val="lt1"/>
              </a:buClr>
              <a:buSzPts val="900"/>
              <a:buFont typeface="Times New Roman"/>
              <a:buNone/>
              <a:defRPr sz="9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9" name="Shape 9"/>
        <p:cNvGrpSpPr/>
        <p:nvPr/>
      </p:nvGrpSpPr>
      <p:grpSpPr>
        <a:xfrm>
          <a:off x="0" y="0"/>
          <a:ext cx="0" cy="0"/>
          <a:chOff x="0" y="0"/>
          <a:chExt cx="0" cy="0"/>
        </a:xfrm>
      </p:grpSpPr>
      <p:sp>
        <p:nvSpPr>
          <p:cNvPr id="10" name="Google Shape;10;p64"/>
          <p:cNvSpPr txBox="1"/>
          <p:nvPr>
            <p:ph idx="1" type="body"/>
          </p:nvPr>
        </p:nvSpPr>
        <p:spPr>
          <a:xfrm>
            <a:off x="0" y="0"/>
            <a:ext cx="9144000" cy="6858000"/>
          </a:xfrm>
          <a:prstGeom prst="rect">
            <a:avLst/>
          </a:prstGeom>
          <a:noFill/>
          <a:ln>
            <a:noFill/>
          </a:ln>
        </p:spPr>
        <p:txBody>
          <a:bodyPr anchorCtr="1" anchor="ctr" bIns="45700" lIns="91425" spcFirstLastPara="1" rIns="91425" wrap="square" tIns="45700">
            <a:noAutofit/>
          </a:bodyPr>
          <a:lstStyle>
            <a:lvl1pPr indent="-228600" lvl="0" marL="457200" marR="0" rtl="0" algn="ctr">
              <a:spcBef>
                <a:spcPts val="800"/>
              </a:spcBef>
              <a:spcAft>
                <a:spcPts val="0"/>
              </a:spcAft>
              <a:buSzPts val="1400"/>
              <a:buNone/>
              <a:defRPr b="0" i="0" sz="4000" u="none" cap="none" strike="noStrike">
                <a:solidFill>
                  <a:schemeClr val="lt1"/>
                </a:solidFill>
                <a:latin typeface="Arial"/>
                <a:ea typeface="Arial"/>
                <a:cs typeface="Arial"/>
                <a:sym typeface="Arial"/>
              </a:defRPr>
            </a:lvl1pPr>
            <a:lvl2pPr indent="-228600" lvl="1" marL="914400" marR="0" rtl="0" algn="l">
              <a:spcBef>
                <a:spcPts val="200"/>
              </a:spcBef>
              <a:spcAft>
                <a:spcPts val="0"/>
              </a:spcAft>
              <a:buSzPts val="1400"/>
              <a:buNone/>
              <a:defRPr b="0" i="0" sz="1000" u="none" cap="none" strike="noStrike">
                <a:solidFill>
                  <a:schemeClr val="lt1"/>
                </a:solidFill>
                <a:latin typeface="Times New Roman"/>
                <a:ea typeface="Times New Roman"/>
                <a:cs typeface="Times New Roman"/>
                <a:sym typeface="Times New Roman"/>
              </a:defRPr>
            </a:lvl2pPr>
            <a:lvl3pPr indent="-228600" lvl="2" marL="1371600" marR="0" rtl="0" algn="l">
              <a:spcBef>
                <a:spcPts val="200"/>
              </a:spcBef>
              <a:spcAft>
                <a:spcPts val="0"/>
              </a:spcAft>
              <a:buSzPts val="1400"/>
              <a:buNone/>
              <a:defRPr b="0" i="0" sz="1000" u="none" cap="none" strike="noStrike">
                <a:solidFill>
                  <a:schemeClr val="lt1"/>
                </a:solidFill>
                <a:latin typeface="Times New Roman"/>
                <a:ea typeface="Times New Roman"/>
                <a:cs typeface="Times New Roman"/>
                <a:sym typeface="Times New Roman"/>
              </a:defRPr>
            </a:lvl3pPr>
            <a:lvl4pPr indent="-228600" lvl="3" marL="1828800" marR="0" rtl="0" algn="l">
              <a:spcBef>
                <a:spcPts val="200"/>
              </a:spcBef>
              <a:spcAft>
                <a:spcPts val="0"/>
              </a:spcAft>
              <a:buSzPts val="1400"/>
              <a:buNone/>
              <a:defRPr b="0" i="0" sz="1000" u="none" cap="none" strike="noStrike">
                <a:solidFill>
                  <a:schemeClr val="lt1"/>
                </a:solidFill>
                <a:latin typeface="Times New Roman"/>
                <a:ea typeface="Times New Roman"/>
                <a:cs typeface="Times New Roman"/>
                <a:sym typeface="Times New Roman"/>
              </a:defRPr>
            </a:lvl4pPr>
            <a:lvl5pPr indent="-292100" lvl="4" marL="2286000" marR="0" rtl="0" algn="l">
              <a:spcBef>
                <a:spcPts val="200"/>
              </a:spcBef>
              <a:spcAft>
                <a:spcPts val="0"/>
              </a:spcAft>
              <a:buClr>
                <a:schemeClr val="lt1"/>
              </a:buClr>
              <a:buSzPts val="1000"/>
              <a:buFont typeface="Times New Roman"/>
              <a:buChar char="»"/>
              <a:defRPr b="0" i="0" sz="1000" u="none" cap="none" strike="noStrike">
                <a:solidFill>
                  <a:schemeClr val="lt1"/>
                </a:solidFill>
                <a:latin typeface="Times New Roman"/>
                <a:ea typeface="Times New Roman"/>
                <a:cs typeface="Times New Roman"/>
                <a:sym typeface="Times New Roman"/>
              </a:defRPr>
            </a:lvl5pPr>
            <a:lvl6pPr indent="-292100" lvl="5" marL="2743200" marR="0" rtl="0" algn="l">
              <a:spcBef>
                <a:spcPts val="200"/>
              </a:spcBef>
              <a:spcAft>
                <a:spcPts val="0"/>
              </a:spcAft>
              <a:buClr>
                <a:schemeClr val="lt1"/>
              </a:buClr>
              <a:buSzPts val="1000"/>
              <a:buFont typeface="Times New Roman"/>
              <a:buChar char="»"/>
              <a:defRPr b="0" i="0" sz="1000" u="none" cap="none" strike="noStrike">
                <a:solidFill>
                  <a:schemeClr val="lt1"/>
                </a:solidFill>
                <a:latin typeface="Times New Roman"/>
                <a:ea typeface="Times New Roman"/>
                <a:cs typeface="Times New Roman"/>
                <a:sym typeface="Times New Roman"/>
              </a:defRPr>
            </a:lvl6pPr>
            <a:lvl7pPr indent="-292100" lvl="6" marL="3200400" marR="0" rtl="0" algn="l">
              <a:spcBef>
                <a:spcPts val="200"/>
              </a:spcBef>
              <a:spcAft>
                <a:spcPts val="0"/>
              </a:spcAft>
              <a:buClr>
                <a:schemeClr val="lt1"/>
              </a:buClr>
              <a:buSzPts val="1000"/>
              <a:buFont typeface="Times New Roman"/>
              <a:buChar char="»"/>
              <a:defRPr b="0" i="0" sz="1000" u="none" cap="none" strike="noStrike">
                <a:solidFill>
                  <a:schemeClr val="lt1"/>
                </a:solidFill>
                <a:latin typeface="Times New Roman"/>
                <a:ea typeface="Times New Roman"/>
                <a:cs typeface="Times New Roman"/>
                <a:sym typeface="Times New Roman"/>
              </a:defRPr>
            </a:lvl7pPr>
            <a:lvl8pPr indent="-292100" lvl="7" marL="3657600" marR="0" rtl="0" algn="l">
              <a:spcBef>
                <a:spcPts val="200"/>
              </a:spcBef>
              <a:spcAft>
                <a:spcPts val="0"/>
              </a:spcAft>
              <a:buClr>
                <a:schemeClr val="lt1"/>
              </a:buClr>
              <a:buSzPts val="1000"/>
              <a:buFont typeface="Times New Roman"/>
              <a:buChar char="»"/>
              <a:defRPr b="0" i="0" sz="1000" u="none" cap="none" strike="noStrike">
                <a:solidFill>
                  <a:schemeClr val="lt1"/>
                </a:solidFill>
                <a:latin typeface="Times New Roman"/>
                <a:ea typeface="Times New Roman"/>
                <a:cs typeface="Times New Roman"/>
                <a:sym typeface="Times New Roman"/>
              </a:defRPr>
            </a:lvl8pPr>
            <a:lvl9pPr indent="-292100" lvl="8" marL="4114800" marR="0" rtl="0" algn="l">
              <a:spcBef>
                <a:spcPts val="200"/>
              </a:spcBef>
              <a:spcAft>
                <a:spcPts val="0"/>
              </a:spcAft>
              <a:buClr>
                <a:schemeClr val="lt1"/>
              </a:buClr>
              <a:buSzPts val="1000"/>
              <a:buFont typeface="Times New Roman"/>
              <a:buChar char="»"/>
              <a:defRPr b="0" i="0" sz="1000" u="none" cap="none" strike="noStrike">
                <a:solidFill>
                  <a:schemeClr val="lt1"/>
                </a:solidFill>
                <a:latin typeface="Times New Roman"/>
                <a:ea typeface="Times New Roman"/>
                <a:cs typeface="Times New Roman"/>
                <a:sym typeface="Times New Roman"/>
              </a:defRPr>
            </a:lvl9pPr>
          </a:lstStyle>
          <a:p/>
        </p:txBody>
      </p:sp>
      <p:sp>
        <p:nvSpPr>
          <p:cNvPr id="11" name="Google Shape;11;p64"/>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accent2"/>
                </a:solidFill>
                <a:latin typeface="Arial"/>
                <a:ea typeface="Arial"/>
                <a:cs typeface="Arial"/>
                <a:sym typeface="Arial"/>
              </a:defRPr>
            </a:lvl1pPr>
            <a:lvl2pPr lvl="1" marR="0" rtl="0" algn="l">
              <a:spcBef>
                <a:spcPts val="0"/>
              </a:spcBef>
              <a:spcAft>
                <a:spcPts val="0"/>
              </a:spcAft>
              <a:buSzPts val="1400"/>
              <a:buNone/>
              <a:defRPr b="0" i="0" sz="1000" u="none" cap="none" strike="noStrike">
                <a:solidFill>
                  <a:schemeClr val="accent2"/>
                </a:solidFill>
                <a:latin typeface="Arial"/>
                <a:ea typeface="Arial"/>
                <a:cs typeface="Arial"/>
                <a:sym typeface="Arial"/>
              </a:defRPr>
            </a:lvl2pPr>
            <a:lvl3pPr lvl="2" marR="0" rtl="0" algn="l">
              <a:spcBef>
                <a:spcPts val="0"/>
              </a:spcBef>
              <a:spcAft>
                <a:spcPts val="0"/>
              </a:spcAft>
              <a:buSzPts val="1400"/>
              <a:buNone/>
              <a:defRPr b="0" i="0" sz="1000" u="none" cap="none" strike="noStrike">
                <a:solidFill>
                  <a:schemeClr val="accent2"/>
                </a:solidFill>
                <a:latin typeface="Arial"/>
                <a:ea typeface="Arial"/>
                <a:cs typeface="Arial"/>
                <a:sym typeface="Arial"/>
              </a:defRPr>
            </a:lvl3pPr>
            <a:lvl4pPr lvl="3" marR="0" rtl="0" algn="l">
              <a:spcBef>
                <a:spcPts val="0"/>
              </a:spcBef>
              <a:spcAft>
                <a:spcPts val="0"/>
              </a:spcAft>
              <a:buSzPts val="1400"/>
              <a:buNone/>
              <a:defRPr b="0" i="0" sz="1000" u="none" cap="none" strike="noStrike">
                <a:solidFill>
                  <a:schemeClr val="accent2"/>
                </a:solidFill>
                <a:latin typeface="Arial"/>
                <a:ea typeface="Arial"/>
                <a:cs typeface="Arial"/>
                <a:sym typeface="Arial"/>
              </a:defRPr>
            </a:lvl4pPr>
            <a:lvl5pPr lvl="4" marR="0" rtl="0" algn="l">
              <a:spcBef>
                <a:spcPts val="0"/>
              </a:spcBef>
              <a:spcAft>
                <a:spcPts val="0"/>
              </a:spcAft>
              <a:buSzPts val="1400"/>
              <a:buNone/>
              <a:defRPr b="0" i="0" sz="1000" u="none" cap="none" strike="noStrike">
                <a:solidFill>
                  <a:schemeClr val="accent2"/>
                </a:solidFill>
                <a:latin typeface="Arial"/>
                <a:ea typeface="Arial"/>
                <a:cs typeface="Arial"/>
                <a:sym typeface="Arial"/>
              </a:defRPr>
            </a:lvl5pPr>
            <a:lvl6pPr lvl="5" marR="0" rtl="0" algn="l">
              <a:spcBef>
                <a:spcPts val="0"/>
              </a:spcBef>
              <a:spcAft>
                <a:spcPts val="0"/>
              </a:spcAft>
              <a:buSzPts val="1400"/>
              <a:buNone/>
              <a:defRPr b="0" i="0" sz="1000" u="none" cap="none" strike="noStrike">
                <a:solidFill>
                  <a:schemeClr val="accent2"/>
                </a:solidFill>
                <a:latin typeface="Arial"/>
                <a:ea typeface="Arial"/>
                <a:cs typeface="Arial"/>
                <a:sym typeface="Arial"/>
              </a:defRPr>
            </a:lvl6pPr>
            <a:lvl7pPr lvl="6" marR="0" rtl="0" algn="l">
              <a:spcBef>
                <a:spcPts val="0"/>
              </a:spcBef>
              <a:spcAft>
                <a:spcPts val="0"/>
              </a:spcAft>
              <a:buSzPts val="1400"/>
              <a:buNone/>
              <a:defRPr b="0" i="0" sz="1000" u="none" cap="none" strike="noStrike">
                <a:solidFill>
                  <a:schemeClr val="accent2"/>
                </a:solidFill>
                <a:latin typeface="Arial"/>
                <a:ea typeface="Arial"/>
                <a:cs typeface="Arial"/>
                <a:sym typeface="Arial"/>
              </a:defRPr>
            </a:lvl7pPr>
            <a:lvl8pPr lvl="7" marR="0" rtl="0" algn="l">
              <a:spcBef>
                <a:spcPts val="0"/>
              </a:spcBef>
              <a:spcAft>
                <a:spcPts val="0"/>
              </a:spcAft>
              <a:buSzPts val="1400"/>
              <a:buNone/>
              <a:defRPr b="0" i="0" sz="1000" u="none" cap="none" strike="noStrike">
                <a:solidFill>
                  <a:schemeClr val="accent2"/>
                </a:solidFill>
                <a:latin typeface="Arial"/>
                <a:ea typeface="Arial"/>
                <a:cs typeface="Arial"/>
                <a:sym typeface="Arial"/>
              </a:defRPr>
            </a:lvl8pPr>
            <a:lvl9pPr lvl="8" marR="0" rtl="0" algn="l">
              <a:spcBef>
                <a:spcPts val="0"/>
              </a:spcBef>
              <a:spcAft>
                <a:spcPts val="0"/>
              </a:spcAft>
              <a:buSzPts val="1400"/>
              <a:buNone/>
              <a:defRPr b="0" i="0" sz="1000" u="none" cap="none" strike="noStrike">
                <a:solidFill>
                  <a:schemeClr val="accent2"/>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slide" Target="/ppt/slides/slide35.xml"/><Relationship Id="rId4" Type="http://schemas.openxmlformats.org/officeDocument/2006/relationships/slide" Target="/ppt/slides/slide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slide" Target="/ppt/slides/slide36.xml"/><Relationship Id="rId4" Type="http://schemas.openxmlformats.org/officeDocument/2006/relationships/slide" Target="/ppt/slides/slide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slide" Target="/ppt/slides/slide37.xml"/><Relationship Id="rId4" Type="http://schemas.openxmlformats.org/officeDocument/2006/relationships/slide" Target="/ppt/slides/slide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slide" Target="/ppt/slides/slide38.xml"/><Relationship Id="rId4" Type="http://schemas.openxmlformats.org/officeDocument/2006/relationships/slide" Target="/ppt/slides/slide3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slide" Target="/ppt/slides/slide39.xml"/><Relationship Id="rId4" Type="http://schemas.openxmlformats.org/officeDocument/2006/relationships/slide" Target="/ppt/slides/slide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slide" Target="/ppt/slides/slide40.xml"/><Relationship Id="rId4" Type="http://schemas.openxmlformats.org/officeDocument/2006/relationships/slide" Target="/ppt/slides/slide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slide" Target="/ppt/slides/slide41.xml"/><Relationship Id="rId4" Type="http://schemas.openxmlformats.org/officeDocument/2006/relationships/slide" Target="/ppt/slides/slide4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slide" Target="/ppt/slides/slide42.xml"/><Relationship Id="rId4" Type="http://schemas.openxmlformats.org/officeDocument/2006/relationships/slide" Target="/ppt/slides/slide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slide" Target="/ppt/slides/slide43.xml"/><Relationship Id="rId4" Type="http://schemas.openxmlformats.org/officeDocument/2006/relationships/slide" Target="/ppt/slides/slide4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slide" Target="/ppt/slides/slide44.xml"/><Relationship Id="rId4" Type="http://schemas.openxmlformats.org/officeDocument/2006/relationships/slide" Target="/ppt/slides/slide44.xml"/></Relationships>
</file>

<file path=ppt/slides/_rels/slide2.xml.rels><?xml version="1.0" encoding="UTF-8" standalone="yes"?><Relationships xmlns="http://schemas.openxmlformats.org/package/2006/relationships"><Relationship Id="rId40" Type="http://schemas.openxmlformats.org/officeDocument/2006/relationships/slide" Target="/ppt/slides/slide9.xml"/><Relationship Id="rId42" Type="http://schemas.openxmlformats.org/officeDocument/2006/relationships/slide" Target="/ppt/slides/slide19.xml"/><Relationship Id="rId41" Type="http://schemas.openxmlformats.org/officeDocument/2006/relationships/slide" Target="/ppt/slides/slide14.xml"/><Relationship Id="rId44" Type="http://schemas.openxmlformats.org/officeDocument/2006/relationships/slide" Target="/ppt/slides/slide29.xml"/><Relationship Id="rId43" Type="http://schemas.openxmlformats.org/officeDocument/2006/relationships/slide" Target="/ppt/slides/slide24.xml"/><Relationship Id="rId46" Type="http://schemas.openxmlformats.org/officeDocument/2006/relationships/slide" Target="/ppt/slides/slide15.xml"/><Relationship Id="rId45" Type="http://schemas.openxmlformats.org/officeDocument/2006/relationships/slide" Target="/ppt/slides/slide10.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58.xml"/><Relationship Id="rId4" Type="http://schemas.openxmlformats.org/officeDocument/2006/relationships/slide" Target="/ppt/slides/slide4.xml"/><Relationship Id="rId9" Type="http://schemas.openxmlformats.org/officeDocument/2006/relationships/slide" Target="/ppt/slides/slide58.xml"/><Relationship Id="rId48" Type="http://schemas.openxmlformats.org/officeDocument/2006/relationships/slide" Target="/ppt/slides/slide25.xml"/><Relationship Id="rId47" Type="http://schemas.openxmlformats.org/officeDocument/2006/relationships/slide" Target="/ppt/slides/slide20.xml"/><Relationship Id="rId49" Type="http://schemas.openxmlformats.org/officeDocument/2006/relationships/slide" Target="/ppt/slides/slide30.xml"/><Relationship Id="rId5" Type="http://schemas.openxmlformats.org/officeDocument/2006/relationships/slide" Target="/ppt/slides/slide5.xml"/><Relationship Id="rId6" Type="http://schemas.openxmlformats.org/officeDocument/2006/relationships/slide" Target="/ppt/slides/slide6.xml"/><Relationship Id="rId7" Type="http://schemas.openxmlformats.org/officeDocument/2006/relationships/slide" Target="/ppt/slides/slide7.xml"/><Relationship Id="rId8" Type="http://schemas.openxmlformats.org/officeDocument/2006/relationships/slide" Target="/ppt/slides/slide3.xml"/><Relationship Id="rId31" Type="http://schemas.openxmlformats.org/officeDocument/2006/relationships/slide" Target="/ppt/slides/slide3.xml"/><Relationship Id="rId30" Type="http://schemas.openxmlformats.org/officeDocument/2006/relationships/slide" Target="/ppt/slides/slide3.xml"/><Relationship Id="rId33" Type="http://schemas.openxmlformats.org/officeDocument/2006/relationships/slide" Target="/ppt/slides/slide3.xml"/><Relationship Id="rId32" Type="http://schemas.openxmlformats.org/officeDocument/2006/relationships/slide" Target="/ppt/slides/slide3.xml"/><Relationship Id="rId35" Type="http://schemas.openxmlformats.org/officeDocument/2006/relationships/slide" Target="/ppt/slides/slide8.xml"/><Relationship Id="rId34" Type="http://schemas.openxmlformats.org/officeDocument/2006/relationships/slide" Target="/ppt/slides/slide3.xml"/><Relationship Id="rId37" Type="http://schemas.openxmlformats.org/officeDocument/2006/relationships/slide" Target="/ppt/slides/slide18.xml"/><Relationship Id="rId36" Type="http://schemas.openxmlformats.org/officeDocument/2006/relationships/slide" Target="/ppt/slides/slide13.xml"/><Relationship Id="rId39" Type="http://schemas.openxmlformats.org/officeDocument/2006/relationships/slide" Target="/ppt/slides/slide28.xml"/><Relationship Id="rId38" Type="http://schemas.openxmlformats.org/officeDocument/2006/relationships/slide" Target="/ppt/slides/slide23.xml"/><Relationship Id="rId20" Type="http://schemas.openxmlformats.org/officeDocument/2006/relationships/slide" Target="/ppt/slides/slide3.xml"/><Relationship Id="rId22" Type="http://schemas.openxmlformats.org/officeDocument/2006/relationships/slide" Target="/ppt/slides/slide3.xml"/><Relationship Id="rId21" Type="http://schemas.openxmlformats.org/officeDocument/2006/relationships/slide" Target="/ppt/slides/slide3.xml"/><Relationship Id="rId24" Type="http://schemas.openxmlformats.org/officeDocument/2006/relationships/slide" Target="/ppt/slides/slide3.xml"/><Relationship Id="rId23" Type="http://schemas.openxmlformats.org/officeDocument/2006/relationships/slide" Target="/ppt/slides/slide3.xml"/><Relationship Id="rId26" Type="http://schemas.openxmlformats.org/officeDocument/2006/relationships/slide" Target="/ppt/slides/slide3.xml"/><Relationship Id="rId25" Type="http://schemas.openxmlformats.org/officeDocument/2006/relationships/slide" Target="/ppt/slides/slide3.xml"/><Relationship Id="rId28" Type="http://schemas.openxmlformats.org/officeDocument/2006/relationships/slide" Target="/ppt/slides/slide3.xml"/><Relationship Id="rId27" Type="http://schemas.openxmlformats.org/officeDocument/2006/relationships/slide" Target="/ppt/slides/slide3.xml"/><Relationship Id="rId29" Type="http://schemas.openxmlformats.org/officeDocument/2006/relationships/slide" Target="/ppt/slides/slide3.xml"/><Relationship Id="rId51" Type="http://schemas.openxmlformats.org/officeDocument/2006/relationships/slide" Target="/ppt/slides/slide16.xml"/><Relationship Id="rId50" Type="http://schemas.openxmlformats.org/officeDocument/2006/relationships/slide" Target="/ppt/slides/slide11.xml"/><Relationship Id="rId53" Type="http://schemas.openxmlformats.org/officeDocument/2006/relationships/slide" Target="/ppt/slides/slide26.xml"/><Relationship Id="rId52" Type="http://schemas.openxmlformats.org/officeDocument/2006/relationships/slide" Target="/ppt/slides/slide21.xml"/><Relationship Id="rId11" Type="http://schemas.openxmlformats.org/officeDocument/2006/relationships/slide" Target="/ppt/slides/slide3.xml"/><Relationship Id="rId55" Type="http://schemas.openxmlformats.org/officeDocument/2006/relationships/slide" Target="/ppt/slides/slide12.xml"/><Relationship Id="rId10" Type="http://schemas.openxmlformats.org/officeDocument/2006/relationships/slide" Target="/ppt/slides/slide3.xml"/><Relationship Id="rId54" Type="http://schemas.openxmlformats.org/officeDocument/2006/relationships/slide" Target="/ppt/slides/slide31.xml"/><Relationship Id="rId13" Type="http://schemas.openxmlformats.org/officeDocument/2006/relationships/slide" Target="/ppt/slides/slide3.xml"/><Relationship Id="rId57" Type="http://schemas.openxmlformats.org/officeDocument/2006/relationships/slide" Target="/ppt/slides/slide22.xml"/><Relationship Id="rId12" Type="http://schemas.openxmlformats.org/officeDocument/2006/relationships/slide" Target="/ppt/slides/slide3.xml"/><Relationship Id="rId56" Type="http://schemas.openxmlformats.org/officeDocument/2006/relationships/slide" Target="/ppt/slides/slide17.xml"/><Relationship Id="rId15" Type="http://schemas.openxmlformats.org/officeDocument/2006/relationships/slide" Target="/ppt/slides/slide3.xml"/><Relationship Id="rId59" Type="http://schemas.openxmlformats.org/officeDocument/2006/relationships/slide" Target="/ppt/slides/slide32.xml"/><Relationship Id="rId14" Type="http://schemas.openxmlformats.org/officeDocument/2006/relationships/slide" Target="/ppt/slides/slide3.xml"/><Relationship Id="rId58" Type="http://schemas.openxmlformats.org/officeDocument/2006/relationships/slide" Target="/ppt/slides/slide27.xml"/><Relationship Id="rId17" Type="http://schemas.openxmlformats.org/officeDocument/2006/relationships/slide" Target="/ppt/slides/slide3.xml"/><Relationship Id="rId16" Type="http://schemas.openxmlformats.org/officeDocument/2006/relationships/slide" Target="/ppt/slides/slide3.xml"/><Relationship Id="rId19" Type="http://schemas.openxmlformats.org/officeDocument/2006/relationships/slide" Target="/ppt/slides/slide3.xml"/><Relationship Id="rId18" Type="http://schemas.openxmlformats.org/officeDocument/2006/relationships/slide" Target="/ppt/slides/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slide" Target="/ppt/slides/slide45.xml"/><Relationship Id="rId4" Type="http://schemas.openxmlformats.org/officeDocument/2006/relationships/slide" Target="/ppt/slides/slide4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slide" Target="/ppt/slides/slide46.xml"/><Relationship Id="rId4" Type="http://schemas.openxmlformats.org/officeDocument/2006/relationships/slide" Target="/ppt/slides/slide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slide" Target="/ppt/slides/slide47.xml"/><Relationship Id="rId4" Type="http://schemas.openxmlformats.org/officeDocument/2006/relationships/slide" Target="/ppt/slides/slide4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slide" Target="/ppt/slides/slide48.xml"/><Relationship Id="rId4" Type="http://schemas.openxmlformats.org/officeDocument/2006/relationships/slide" Target="/ppt/slides/slide4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slide" Target="/ppt/slides/slide49.xml"/><Relationship Id="rId4" Type="http://schemas.openxmlformats.org/officeDocument/2006/relationships/slide" Target="/ppt/slides/slide4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slide" Target="/ppt/slides/slide50.xml"/><Relationship Id="rId4" Type="http://schemas.openxmlformats.org/officeDocument/2006/relationships/slide" Target="/ppt/slides/slide5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slide" Target="/ppt/slides/slide51.xml"/><Relationship Id="rId4" Type="http://schemas.openxmlformats.org/officeDocument/2006/relationships/slide" Target="/ppt/slides/slide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slide" Target="/ppt/slides/slide52.xml"/><Relationship Id="rId4" Type="http://schemas.openxmlformats.org/officeDocument/2006/relationships/slide" Target="/ppt/slides/slide5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slide" Target="/ppt/slides/slide53.xml"/><Relationship Id="rId4" Type="http://schemas.openxmlformats.org/officeDocument/2006/relationships/slide" Target="/ppt/slides/slide5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slide" Target="/ppt/slides/slide54.xml"/><Relationship Id="rId4" Type="http://schemas.openxmlformats.org/officeDocument/2006/relationships/slide" Target="/ppt/slides/slide5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slide" Target="/ppt/slides/slide2.xml"/><Relationship Id="rId4" Type="http://schemas.openxmlformats.org/officeDocument/2006/relationships/slide" Target="/ppt/slid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slide" Target="/ppt/slides/slide55.xml"/><Relationship Id="rId4" Type="http://schemas.openxmlformats.org/officeDocument/2006/relationships/slide" Target="/ppt/slides/slide5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slide" Target="/ppt/slides/slide56.xml"/><Relationship Id="rId4" Type="http://schemas.openxmlformats.org/officeDocument/2006/relationships/slide" Target="/ppt/slides/slide5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slide" Target="/ppt/slides/slide57.xml"/><Relationship Id="rId4" Type="http://schemas.openxmlformats.org/officeDocument/2006/relationships/slide" Target="/ppt/slides/slide5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slide" Target="/ppt/slides/slide2.xml"/><Relationship Id="rId4" Type="http://schemas.openxmlformats.org/officeDocument/2006/relationships/slide" Target="/ppt/slides/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slide" Target="/ppt/slides/slide2.xml"/><Relationship Id="rId4" Type="http://schemas.openxmlformats.org/officeDocument/2006/relationships/slide" Target="/ppt/slides/slid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slide" Target="/ppt/slides/slide2.xml"/><Relationship Id="rId4" Type="http://schemas.openxmlformats.org/officeDocument/2006/relationships/slide" Target="/ppt/slides/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slide" Target="/ppt/slides/slide2.xml"/><Relationship Id="rId4" Type="http://schemas.openxmlformats.org/officeDocument/2006/relationships/slide" Target="/ppt/slides/slide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slide" Target="/ppt/slides/slide2.xml"/><Relationship Id="rId4" Type="http://schemas.openxmlformats.org/officeDocument/2006/relationships/slide" Target="/ppt/slides/slid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slide" Target="/ppt/slides/slide2.xml"/><Relationship Id="rId4" Type="http://schemas.openxmlformats.org/officeDocument/2006/relationships/slide" Target="/ppt/slides/slid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slide" Target="/ppt/slides/slide2.xml"/><Relationship Id="rId4" Type="http://schemas.openxmlformats.org/officeDocument/2006/relationships/slide" Target="/ppt/slid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slide" Target="/ppt/slid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slide" Target="/ppt/slides/slide2.xml"/><Relationship Id="rId4" Type="http://schemas.openxmlformats.org/officeDocument/2006/relationships/slide" Target="/ppt/slides/slid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slide" Target="/ppt/slides/slide2.xml"/><Relationship Id="rId4" Type="http://schemas.openxmlformats.org/officeDocument/2006/relationships/slide" Target="/ppt/slides/slid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slide" Target="/ppt/slides/slide2.xml"/><Relationship Id="rId4" Type="http://schemas.openxmlformats.org/officeDocument/2006/relationships/slide" Target="/ppt/slides/slide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slide" Target="/ppt/slides/slide2.xml"/><Relationship Id="rId4" Type="http://schemas.openxmlformats.org/officeDocument/2006/relationships/slide" Target="/ppt/slides/sl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slide" Target="/ppt/slides/slide2.xml"/><Relationship Id="rId4" Type="http://schemas.openxmlformats.org/officeDocument/2006/relationships/slide" Target="/ppt/slides/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slide" Target="/ppt/slides/slide2.xml"/><Relationship Id="rId4" Type="http://schemas.openxmlformats.org/officeDocument/2006/relationships/slide" Target="/ppt/slides/slid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slide" Target="/ppt/slides/slide2.xml"/><Relationship Id="rId4" Type="http://schemas.openxmlformats.org/officeDocument/2006/relationships/slide" Target="/ppt/slides/slide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slide" Target="/ppt/slides/slide2.xml"/><Relationship Id="rId4" Type="http://schemas.openxmlformats.org/officeDocument/2006/relationships/slide" Target="/ppt/slides/sl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slide" Target="/ppt/slides/slide2.xml"/><Relationship Id="rId4" Type="http://schemas.openxmlformats.org/officeDocument/2006/relationships/slide" Target="/ppt/slides/slide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slide" Target="/ppt/slides/slide2.xml"/><Relationship Id="rId4" Type="http://schemas.openxmlformats.org/officeDocument/2006/relationships/slide" Target="/ppt/slid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slide" Target="/ppt/slides/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slide" Target="/ppt/slides/slide2.xml"/><Relationship Id="rId4" Type="http://schemas.openxmlformats.org/officeDocument/2006/relationships/slide" Target="/ppt/slides/slide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slide" Target="/ppt/slides/slide2.xml"/><Relationship Id="rId4" Type="http://schemas.openxmlformats.org/officeDocument/2006/relationships/slide" Target="/ppt/slides/sl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slide" Target="/ppt/slides/slide2.xml"/><Relationship Id="rId4" Type="http://schemas.openxmlformats.org/officeDocument/2006/relationships/slide" Target="/ppt/slides/slid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slide" Target="/ppt/slides/slide2.xml"/><Relationship Id="rId4" Type="http://schemas.openxmlformats.org/officeDocument/2006/relationships/slide" Target="/ppt/slides/slide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slide" Target="/ppt/slides/slide2.xml"/><Relationship Id="rId4" Type="http://schemas.openxmlformats.org/officeDocument/2006/relationships/slide" Target="/ppt/slides/slide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 Id="rId3" Type="http://schemas.openxmlformats.org/officeDocument/2006/relationships/slide" Target="/ppt/slides/slide2.xml"/><Relationship Id="rId4" Type="http://schemas.openxmlformats.org/officeDocument/2006/relationships/slide" Target="/ppt/slides/slide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 Id="rId3" Type="http://schemas.openxmlformats.org/officeDocument/2006/relationships/slide" Target="/ppt/slides/slide2.xml"/><Relationship Id="rId4" Type="http://schemas.openxmlformats.org/officeDocument/2006/relationships/slide" Target="/ppt/slides/slide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 Id="rId3" Type="http://schemas.openxmlformats.org/officeDocument/2006/relationships/slide" Target="/ppt/slides/slide2.xml"/><Relationship Id="rId4" Type="http://schemas.openxmlformats.org/officeDocument/2006/relationships/slide" Target="/ppt/slides/slide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slide" Target="/ppt/slides/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 Id="rId3" Type="http://schemas.openxmlformats.org/officeDocument/2006/relationships/image" Target="../media/image2.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slide" Target="/ppt/slid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slide" Target="/ppt/slides/slide33.xml"/><Relationship Id="rId4" Type="http://schemas.openxmlformats.org/officeDocument/2006/relationships/slide" Target="/ppt/slides/slide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slide" Target="/ppt/slides/slide34.xml"/><Relationship Id="rId4" Type="http://schemas.openxmlformats.org/officeDocument/2006/relationships/slide" Target="/ppt/slides/slide3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1"/>
          <p:cNvSpPr/>
          <p:nvPr/>
        </p:nvSpPr>
        <p:spPr>
          <a:xfrm>
            <a:off x="457200" y="438348"/>
            <a:ext cx="8153400" cy="2142122"/>
          </a:xfrm>
          <a:prstGeom prst="rect">
            <a:avLst/>
          </a:prstGeom>
        </p:spPr>
        <p:txBody>
          <a:bodyPr>
            <a:prstTxWarp prst="textPlain"/>
          </a:bodyPr>
          <a:lstStyle/>
          <a:p>
            <a:pPr lvl="0" algn="ctr"/>
            <a:r>
              <a:rPr b="1" i="0">
                <a:ln>
                  <a:noFill/>
                </a:ln>
                <a:solidFill>
                  <a:srgbClr val="FFFF66"/>
                </a:solidFill>
                <a:latin typeface="Arial"/>
              </a:rPr>
              <a:t>JEOPARDY!</a:t>
            </a:r>
          </a:p>
        </p:txBody>
      </p:sp>
      <p:pic>
        <p:nvPicPr>
          <p:cNvPr id="54" name="Google Shape;54;p1"/>
          <p:cNvPicPr preferRelativeResize="0"/>
          <p:nvPr/>
        </p:nvPicPr>
        <p:blipFill rotWithShape="1">
          <a:blip r:embed="rId3">
            <a:alphaModFix/>
          </a:blip>
          <a:srcRect b="0" l="0" r="0" t="0"/>
          <a:stretch/>
        </p:blipFill>
        <p:spPr>
          <a:xfrm>
            <a:off x="-304800" y="0"/>
            <a:ext cx="304800" cy="304800"/>
          </a:xfrm>
          <a:prstGeom prst="rect">
            <a:avLst/>
          </a:prstGeom>
          <a:noFill/>
          <a:ln>
            <a:noFill/>
          </a:ln>
        </p:spPr>
      </p:pic>
      <p:sp>
        <p:nvSpPr>
          <p:cNvPr id="55" name="Google Shape;55;p1"/>
          <p:cNvSpPr/>
          <p:nvPr/>
        </p:nvSpPr>
        <p:spPr>
          <a:xfrm rot="-336116">
            <a:off x="1006105" y="3258354"/>
            <a:ext cx="7542213" cy="2247900"/>
          </a:xfrm>
          <a:prstGeom prst="rect">
            <a:avLst/>
          </a:prstGeom>
        </p:spPr>
        <p:txBody>
          <a:bodyPr>
            <a:prstTxWarp prst="textPlain"/>
          </a:bodyPr>
          <a:lstStyle/>
          <a:p>
            <a:pPr lvl="0" algn="ctr"/>
            <a:r>
              <a:rPr b="1" i="0">
                <a:ln>
                  <a:noFill/>
                </a:ln>
                <a:gradFill>
                  <a:gsLst>
                    <a:gs pos="0">
                      <a:srgbClr val="03D4A8"/>
                    </a:gs>
                    <a:gs pos="25000">
                      <a:srgbClr val="21D6E0"/>
                    </a:gs>
                    <a:gs pos="75000">
                      <a:srgbClr val="0087E6"/>
                    </a:gs>
                    <a:gs pos="100000">
                      <a:srgbClr val="005CBF"/>
                    </a:gs>
                  </a:gsLst>
                  <a:lin ang="5400000" scaled="0"/>
                </a:gradFill>
                <a:latin typeface="Gill Sans;700"/>
              </a:rPr>
              <a:t>Acoustics</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4"/>
                                        </p:tgtEl>
                                        <p:attrNameLst>
                                          <p:attrName>style.visibility</p:attrName>
                                        </p:attrNameLst>
                                      </p:cBhvr>
                                      <p:to>
                                        <p:strVal val="visible"/>
                                      </p:to>
                                    </p:set>
                                    <p:animEffect filter="fade" transition="in">
                                      <p:cBhvr>
                                        <p:cTn dur="1"/>
                                        <p:tgtEl>
                                          <p:spTgt spid="54"/>
                                        </p:tgtEl>
                                      </p:cBhvr>
                                    </p:animEffect>
                                  </p:childTnLst>
                                </p:cTn>
                              </p:par>
                              <p:par>
                                <p:cTn fill="hold" nodeType="withEffect" presetClass="entr" presetID="23" presetSubtype="16">
                                  <p:stCondLst>
                                    <p:cond delay="250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2000"/>
                                        <p:tgtEl>
                                          <p:spTgt spid="53"/>
                                        </p:tgtEl>
                                        <p:attrNameLst>
                                          <p:attrName>ppt_w</p:attrName>
                                        </p:attrNameLst>
                                      </p:cBhvr>
                                      <p:tavLst>
                                        <p:tav fmla="" tm="0">
                                          <p:val>
                                            <p:strVal val="0"/>
                                          </p:val>
                                        </p:tav>
                                        <p:tav fmla="" tm="100000">
                                          <p:val>
                                            <p:strVal val="#ppt_w"/>
                                          </p:val>
                                        </p:tav>
                                      </p:tavLst>
                                    </p:anim>
                                    <p:anim calcmode="lin" valueType="num">
                                      <p:cBhvr additive="base">
                                        <p:cTn dur="2000"/>
                                        <p:tgtEl>
                                          <p:spTgt spid="53"/>
                                        </p:tgtEl>
                                        <p:attrNameLst>
                                          <p:attrName>ppt_h</p:attrName>
                                        </p:attrNameLst>
                                      </p:cBhvr>
                                      <p:tavLst>
                                        <p:tav fmla="" tm="0">
                                          <p:val>
                                            <p:strVal val="0"/>
                                          </p:val>
                                        </p:tav>
                                        <p:tav fmla="" tm="100000">
                                          <p:val>
                                            <p:strVal val="#ppt_h"/>
                                          </p:val>
                                        </p:tav>
                                      </p:tavLst>
                                    </p:anim>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55"/>
                                        </p:tgtEl>
                                        <p:attrNameLst>
                                          <p:attrName>style.visibility</p:attrName>
                                        </p:attrNameLst>
                                      </p:cBhvr>
                                      <p:to>
                                        <p:strVal val="visible"/>
                                      </p:to>
                                    </p:set>
                                    <p:animEffect filter="fade" transition="in">
                                      <p:cBhvr>
                                        <p:cTn dur="2000"/>
                                        <p:tgtEl>
                                          <p:spTgt spid="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0"/>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1-300 </a:t>
            </a:r>
            <a:r>
              <a:rPr lang="en-US" sz="1000">
                <a:solidFill>
                  <a:schemeClr val="accent2"/>
                </a:solidFill>
                <a:latin typeface="Arial"/>
                <a:ea typeface="Arial"/>
                <a:cs typeface="Arial"/>
                <a:sym typeface="Arial"/>
              </a:rPr>
              <a:t>-clue</a:t>
            </a:r>
            <a:endParaRPr/>
          </a:p>
        </p:txBody>
      </p:sp>
      <p:sp>
        <p:nvSpPr>
          <p:cNvPr id="165" name="Google Shape;165;p10">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66" name="Google Shape;166;p10"/>
          <p:cNvSpPr txBox="1"/>
          <p:nvPr>
            <p:ph idx="4294967295" type="body"/>
          </p:nvPr>
        </p:nvSpPr>
        <p:spPr>
          <a:xfrm>
            <a:off x="0" y="2020596"/>
            <a:ext cx="9144000" cy="27603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This acronym is very popular in acoustics for “SHO”</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1"/>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1-400 </a:t>
            </a:r>
            <a:r>
              <a:rPr lang="en-US" sz="1000">
                <a:solidFill>
                  <a:schemeClr val="accent2"/>
                </a:solidFill>
                <a:latin typeface="Arial"/>
                <a:ea typeface="Arial"/>
                <a:cs typeface="Arial"/>
                <a:sym typeface="Arial"/>
              </a:rPr>
              <a:t>-clue</a:t>
            </a:r>
            <a:endParaRPr/>
          </a:p>
        </p:txBody>
      </p:sp>
      <p:sp>
        <p:nvSpPr>
          <p:cNvPr id="172" name="Google Shape;172;p11">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73" name="Google Shape;173;p11"/>
          <p:cNvSpPr txBox="1"/>
          <p:nvPr>
            <p:ph idx="4294967295" type="body"/>
          </p:nvPr>
        </p:nvSpPr>
        <p:spPr>
          <a:xfrm>
            <a:off x="0" y="2085767"/>
            <a:ext cx="9105900" cy="280076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Acoustics is highly dependen</a:t>
            </a:r>
            <a:r>
              <a:rPr lang="en-US"/>
              <a:t>t on this mathematical transform.</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2"/>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1-500 </a:t>
            </a:r>
            <a:r>
              <a:rPr lang="en-US" sz="1000">
                <a:solidFill>
                  <a:schemeClr val="accent2"/>
                </a:solidFill>
                <a:latin typeface="Arial"/>
                <a:ea typeface="Arial"/>
                <a:cs typeface="Arial"/>
                <a:sym typeface="Arial"/>
              </a:rPr>
              <a:t>-clue</a:t>
            </a:r>
            <a:endParaRPr/>
          </a:p>
        </p:txBody>
      </p:sp>
      <p:sp>
        <p:nvSpPr>
          <p:cNvPr id="179" name="Google Shape;179;p12">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80" name="Google Shape;180;p12"/>
          <p:cNvSpPr txBox="1"/>
          <p:nvPr>
            <p:ph idx="4294967295" type="body"/>
          </p:nvPr>
        </p:nvSpPr>
        <p:spPr>
          <a:xfrm>
            <a:off x="0" y="2028617"/>
            <a:ext cx="9144000" cy="280076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This is the name for the solutions to the wave equation.</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3">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86" name="Google Shape;186;p13"/>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2-100 </a:t>
            </a:r>
            <a:r>
              <a:rPr lang="en-US" sz="1000">
                <a:solidFill>
                  <a:schemeClr val="accent2"/>
                </a:solidFill>
                <a:latin typeface="Arial"/>
                <a:ea typeface="Arial"/>
                <a:cs typeface="Arial"/>
                <a:sym typeface="Arial"/>
              </a:rPr>
              <a:t>-clue</a:t>
            </a:r>
            <a:endParaRPr/>
          </a:p>
        </p:txBody>
      </p:sp>
      <p:sp>
        <p:nvSpPr>
          <p:cNvPr id="187" name="Google Shape;187;p13"/>
          <p:cNvSpPr txBox="1"/>
          <p:nvPr>
            <p:ph idx="1" type="body"/>
          </p:nvPr>
        </p:nvSpPr>
        <p:spPr>
          <a:xfrm>
            <a:off x="0" y="1782396"/>
            <a:ext cx="9144000" cy="38892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b="0" i="0" lang="en-US">
                <a:solidFill>
                  <a:srgbClr val="FFFFFF"/>
                </a:solidFill>
                <a:latin typeface="Arial"/>
                <a:ea typeface="Arial"/>
                <a:cs typeface="Arial"/>
                <a:sym typeface="Arial"/>
              </a:rPr>
              <a:t>This acronym for sound navigation ranging is a technique that uses underwater sound propagation to navigate, communicate with, or detect objects.</a:t>
            </a:r>
            <a:endParaRPr/>
          </a:p>
          <a:p>
            <a:pPr indent="-342900" lvl="0" marL="342900" rtl="0" algn="ctr">
              <a:spcBef>
                <a:spcPts val="800"/>
              </a:spcBef>
              <a:spcAft>
                <a:spcPts val="0"/>
              </a:spcAft>
              <a:buNone/>
            </a:pPr>
            <a:r>
              <a:rPr lang="en-US" u="sng">
                <a:solidFill>
                  <a:srgbClr val="FFFF66"/>
                </a:solidFill>
                <a:latin typeface="Arial"/>
                <a:ea typeface="Arial"/>
                <a:cs typeface="Arial"/>
                <a:sym typeface="Arial"/>
                <a:hlinkClick action="ppaction://hlinksldjump" r:id="rId4">
                  <a:extLst>
                    <a:ext uri="{A12FA001-AC4F-418D-AE19-62706E023703}">
                      <ahyp:hlinkClr val="tx"/>
                    </a:ext>
                  </a:extLst>
                </a:hlinkClick>
              </a:rPr>
              <a:t>Answer</a:t>
            </a:r>
            <a:endParaRPr>
              <a:solidFill>
                <a:srgbClr val="FFFF6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4">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93" name="Google Shape;193;p14"/>
          <p:cNvSpPr txBox="1"/>
          <p:nvPr>
            <p:ph idx="4294967295" type="body"/>
          </p:nvPr>
        </p:nvSpPr>
        <p:spPr>
          <a:xfrm>
            <a:off x="0" y="1474619"/>
            <a:ext cx="9144000" cy="45048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b="0" i="0" lang="en-US">
                <a:solidFill>
                  <a:srgbClr val="FFFFFF"/>
                </a:solidFill>
                <a:latin typeface="Arial"/>
                <a:ea typeface="Arial"/>
                <a:cs typeface="Arial"/>
                <a:sym typeface="Arial"/>
              </a:rPr>
              <a:t>This sensory form is most often associated with the high frequency calls from bats, studies show that humans with average hearing can also employ this spatial awareness technique.</a:t>
            </a:r>
            <a:endParaRPr/>
          </a:p>
          <a:p>
            <a:pPr indent="-342900" lvl="0" marL="342900" rtl="0" algn="ctr">
              <a:spcBef>
                <a:spcPts val="800"/>
              </a:spcBef>
              <a:spcAft>
                <a:spcPts val="0"/>
              </a:spcAft>
              <a:buNone/>
            </a:pPr>
            <a:r>
              <a:rPr lang="en-US" u="sng">
                <a:solidFill>
                  <a:srgbClr val="FFFF66"/>
                </a:solidFill>
                <a:latin typeface="Arial"/>
                <a:ea typeface="Arial"/>
                <a:cs typeface="Arial"/>
                <a:sym typeface="Arial"/>
                <a:hlinkClick action="ppaction://hlinksldjump" r:id="rId4">
                  <a:extLst>
                    <a:ext uri="{A12FA001-AC4F-418D-AE19-62706E023703}">
                      <ahyp:hlinkClr val="tx"/>
                    </a:ext>
                  </a:extLst>
                </a:hlinkClick>
              </a:rPr>
              <a:t>Answer</a:t>
            </a:r>
            <a:endParaRPr>
              <a:solidFill>
                <a:srgbClr val="FFFF66"/>
              </a:solidFill>
            </a:endParaRPr>
          </a:p>
        </p:txBody>
      </p:sp>
      <p:sp>
        <p:nvSpPr>
          <p:cNvPr id="194" name="Google Shape;194;p14"/>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2-200 </a:t>
            </a:r>
            <a:r>
              <a:rPr lang="en-US" sz="1000">
                <a:solidFill>
                  <a:schemeClr val="accent2"/>
                </a:solidFill>
                <a:latin typeface="Arial"/>
                <a:ea typeface="Arial"/>
                <a:cs typeface="Arial"/>
                <a:sym typeface="Arial"/>
              </a:rPr>
              <a:t>-clue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5">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00" name="Google Shape;200;p15"/>
          <p:cNvSpPr txBox="1"/>
          <p:nvPr>
            <p:ph idx="4294967295" type="body"/>
          </p:nvPr>
        </p:nvSpPr>
        <p:spPr>
          <a:xfrm>
            <a:off x="0" y="2336393"/>
            <a:ext cx="9144000" cy="27603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b="0" i="0" lang="en-US">
                <a:solidFill>
                  <a:srgbClr val="FFFFFF"/>
                </a:solidFill>
                <a:latin typeface="Arial"/>
                <a:ea typeface="Arial"/>
                <a:cs typeface="Arial"/>
                <a:sym typeface="Arial"/>
              </a:rPr>
              <a:t>This is the etymological origin of acoustics.</a:t>
            </a:r>
            <a:endParaRPr/>
          </a:p>
          <a:p>
            <a:pPr indent="-342900" lvl="0" marL="342900" rtl="0" algn="ctr">
              <a:spcBef>
                <a:spcPts val="800"/>
              </a:spcBef>
              <a:spcAft>
                <a:spcPts val="0"/>
              </a:spcAft>
              <a:buNone/>
            </a:pPr>
            <a:r>
              <a:t/>
            </a:r>
            <a:endParaRPr>
              <a:solidFill>
                <a:srgbClr val="FFFFFF"/>
              </a:solidFill>
              <a:latin typeface="Arial"/>
              <a:ea typeface="Arial"/>
              <a:cs typeface="Arial"/>
              <a:sym typeface="Arial"/>
            </a:endParaRPr>
          </a:p>
          <a:p>
            <a:pPr indent="-342900" lvl="0" marL="342900" rtl="0" algn="ctr">
              <a:spcBef>
                <a:spcPts val="800"/>
              </a:spcBef>
              <a:spcAft>
                <a:spcPts val="0"/>
              </a:spcAft>
              <a:buNone/>
            </a:pPr>
            <a:r>
              <a:rPr lang="en-US" u="sng">
                <a:solidFill>
                  <a:srgbClr val="FFFF66"/>
                </a:solidFill>
                <a:latin typeface="Arial"/>
                <a:ea typeface="Arial"/>
                <a:cs typeface="Arial"/>
                <a:sym typeface="Arial"/>
                <a:hlinkClick action="ppaction://hlinksldjump" r:id="rId4">
                  <a:extLst>
                    <a:ext uri="{A12FA001-AC4F-418D-AE19-62706E023703}">
                      <ahyp:hlinkClr val="tx"/>
                    </a:ext>
                  </a:extLst>
                </a:hlinkClick>
              </a:rPr>
              <a:t>Answer</a:t>
            </a:r>
            <a:endParaRPr>
              <a:solidFill>
                <a:srgbClr val="FFFF66"/>
              </a:solidFill>
            </a:endParaRPr>
          </a:p>
        </p:txBody>
      </p:sp>
      <p:sp>
        <p:nvSpPr>
          <p:cNvPr id="201" name="Google Shape;201;p15"/>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2-300 </a:t>
            </a:r>
            <a:r>
              <a:rPr lang="en-US" sz="1000">
                <a:solidFill>
                  <a:schemeClr val="accent2"/>
                </a:solidFill>
                <a:latin typeface="Arial"/>
                <a:ea typeface="Arial"/>
                <a:cs typeface="Arial"/>
                <a:sym typeface="Arial"/>
              </a:rPr>
              <a:t>-clue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6">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07" name="Google Shape;207;p16"/>
          <p:cNvSpPr txBox="1"/>
          <p:nvPr>
            <p:ph idx="4294967295" type="body"/>
          </p:nvPr>
        </p:nvSpPr>
        <p:spPr>
          <a:xfrm>
            <a:off x="0" y="2028617"/>
            <a:ext cx="9144000" cy="27603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b="0" i="0" lang="en-US">
                <a:solidFill>
                  <a:srgbClr val="FFFFFF"/>
                </a:solidFill>
                <a:latin typeface="Arial"/>
                <a:ea typeface="Arial"/>
                <a:cs typeface="Arial"/>
                <a:sym typeface="Arial"/>
              </a:rPr>
              <a:t>This is the loudest, naturally occurring sound on earth.</a:t>
            </a:r>
            <a:endParaRPr/>
          </a:p>
          <a:p>
            <a:pPr indent="-342900" lvl="0" marL="342900" rtl="0" algn="ctr">
              <a:spcBef>
                <a:spcPts val="800"/>
              </a:spcBef>
              <a:spcAft>
                <a:spcPts val="0"/>
              </a:spcAft>
              <a:buNone/>
            </a:pPr>
            <a:r>
              <a:t/>
            </a:r>
            <a:endParaRPr>
              <a:solidFill>
                <a:srgbClr val="FFFFFF"/>
              </a:solidFill>
              <a:latin typeface="Arial"/>
              <a:ea typeface="Arial"/>
              <a:cs typeface="Arial"/>
              <a:sym typeface="Arial"/>
            </a:endParaRPr>
          </a:p>
          <a:p>
            <a:pPr indent="-342900" lvl="0" marL="342900" rtl="0" algn="ctr">
              <a:spcBef>
                <a:spcPts val="800"/>
              </a:spcBef>
              <a:spcAft>
                <a:spcPts val="0"/>
              </a:spcAft>
              <a:buNone/>
            </a:pPr>
            <a:r>
              <a:rPr lang="en-US" u="sng">
                <a:solidFill>
                  <a:srgbClr val="FFFF66"/>
                </a:solidFill>
                <a:latin typeface="Arial"/>
                <a:ea typeface="Arial"/>
                <a:cs typeface="Arial"/>
                <a:sym typeface="Arial"/>
                <a:hlinkClick action="ppaction://hlinksldjump" r:id="rId4">
                  <a:extLst>
                    <a:ext uri="{A12FA001-AC4F-418D-AE19-62706E023703}">
                      <ahyp:hlinkClr val="tx"/>
                    </a:ext>
                  </a:extLst>
                </a:hlinkClick>
              </a:rPr>
              <a:t>Answer</a:t>
            </a:r>
            <a:endParaRPr>
              <a:solidFill>
                <a:srgbClr val="FFFF66"/>
              </a:solidFill>
            </a:endParaRPr>
          </a:p>
        </p:txBody>
      </p:sp>
      <p:sp>
        <p:nvSpPr>
          <p:cNvPr id="208" name="Google Shape;208;p16"/>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2-400 </a:t>
            </a:r>
            <a:r>
              <a:rPr lang="en-US" sz="1000">
                <a:solidFill>
                  <a:schemeClr val="accent2"/>
                </a:solidFill>
                <a:latin typeface="Arial"/>
                <a:ea typeface="Arial"/>
                <a:cs typeface="Arial"/>
                <a:sym typeface="Arial"/>
              </a:rPr>
              <a:t>-clue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7">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14" name="Google Shape;214;p17"/>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2-500 </a:t>
            </a:r>
            <a:r>
              <a:rPr lang="en-US" sz="1000">
                <a:solidFill>
                  <a:schemeClr val="accent2"/>
                </a:solidFill>
                <a:latin typeface="Arial"/>
                <a:ea typeface="Arial"/>
                <a:cs typeface="Arial"/>
                <a:sym typeface="Arial"/>
              </a:rPr>
              <a:t>-clue</a:t>
            </a:r>
            <a:endParaRPr/>
          </a:p>
        </p:txBody>
      </p:sp>
      <p:sp>
        <p:nvSpPr>
          <p:cNvPr id="215" name="Google Shape;215;p17"/>
          <p:cNvSpPr txBox="1"/>
          <p:nvPr>
            <p:ph idx="1" type="body"/>
          </p:nvPr>
        </p:nvSpPr>
        <p:spPr>
          <a:xfrm>
            <a:off x="0" y="1782396"/>
            <a:ext cx="9144000" cy="32733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b="0" i="0" lang="en-US">
                <a:solidFill>
                  <a:srgbClr val="FFFFFF"/>
                </a:solidFill>
                <a:latin typeface="Arial"/>
                <a:ea typeface="Arial"/>
                <a:cs typeface="Arial"/>
                <a:sym typeface="Arial"/>
              </a:rPr>
              <a:t>In 1945 Dr. Eric walker moved approximately 100 engineers from this university to </a:t>
            </a:r>
            <a:r>
              <a:rPr lang="en-US">
                <a:solidFill>
                  <a:srgbClr val="FFFFFF"/>
                </a:solidFill>
                <a:latin typeface="Arial"/>
                <a:ea typeface="Arial"/>
                <a:cs typeface="Arial"/>
                <a:sym typeface="Arial"/>
              </a:rPr>
              <a:t>P</a:t>
            </a:r>
            <a:r>
              <a:rPr b="0" i="0" lang="en-US">
                <a:solidFill>
                  <a:srgbClr val="FFFFFF"/>
                </a:solidFill>
                <a:latin typeface="Arial"/>
                <a:ea typeface="Arial"/>
                <a:cs typeface="Arial"/>
                <a:sym typeface="Arial"/>
              </a:rPr>
              <a:t>enn </a:t>
            </a:r>
            <a:r>
              <a:rPr lang="en-US">
                <a:solidFill>
                  <a:srgbClr val="FFFFFF"/>
                </a:solidFill>
                <a:latin typeface="Arial"/>
                <a:ea typeface="Arial"/>
                <a:cs typeface="Arial"/>
                <a:sym typeface="Arial"/>
              </a:rPr>
              <a:t>S</a:t>
            </a:r>
            <a:r>
              <a:rPr b="0" i="0" lang="en-US">
                <a:solidFill>
                  <a:srgbClr val="FFFFFF"/>
                </a:solidFill>
                <a:latin typeface="Arial"/>
                <a:ea typeface="Arial"/>
                <a:cs typeface="Arial"/>
                <a:sym typeface="Arial"/>
              </a:rPr>
              <a:t>tate, establishing the applied research laboratory.</a:t>
            </a:r>
            <a:endParaRPr/>
          </a:p>
          <a:p>
            <a:pPr indent="-342900" lvl="0" marL="342900" rtl="0" algn="ctr">
              <a:spcBef>
                <a:spcPts val="800"/>
              </a:spcBef>
              <a:spcAft>
                <a:spcPts val="0"/>
              </a:spcAft>
              <a:buNone/>
            </a:pPr>
            <a:r>
              <a:rPr lang="en-US" u="sng">
                <a:solidFill>
                  <a:srgbClr val="FFFF66"/>
                </a:solidFill>
                <a:latin typeface="Arial"/>
                <a:ea typeface="Arial"/>
                <a:cs typeface="Arial"/>
                <a:sym typeface="Arial"/>
                <a:hlinkClick action="ppaction://hlinksldjump" r:id="rId4">
                  <a:extLst>
                    <a:ext uri="{A12FA001-AC4F-418D-AE19-62706E023703}">
                      <ahyp:hlinkClr val="tx"/>
                    </a:ext>
                  </a:extLst>
                </a:hlinkClick>
              </a:rPr>
              <a:t>Answer</a:t>
            </a:r>
            <a:endParaRPr>
              <a:solidFill>
                <a:srgbClr val="FFFF66"/>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8">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21" name="Google Shape;221;p18"/>
          <p:cNvSpPr txBox="1"/>
          <p:nvPr>
            <p:ph idx="4294967295" type="body"/>
          </p:nvPr>
        </p:nvSpPr>
        <p:spPr>
          <a:xfrm>
            <a:off x="0" y="2028617"/>
            <a:ext cx="9144000" cy="280076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This is the year the Society of Physics Students was founded.</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
        <p:nvSpPr>
          <p:cNvPr id="222" name="Google Shape;222;p18"/>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3-100 </a:t>
            </a:r>
            <a:r>
              <a:rPr lang="en-US" sz="1000">
                <a:solidFill>
                  <a:schemeClr val="accent2"/>
                </a:solidFill>
                <a:latin typeface="Arial"/>
                <a:ea typeface="Arial"/>
                <a:cs typeface="Arial"/>
                <a:sym typeface="Arial"/>
              </a:rPr>
              <a:t>-clue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9">
            <a:hlinkClick action="ppaction://hlinksldjump" r:id="rId3"/>
          </p:cNvPr>
          <p:cNvSpPr/>
          <p:nvPr/>
        </p:nvSpPr>
        <p:spPr>
          <a:xfrm>
            <a:off x="0" y="4011"/>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28" name="Google Shape;228;p19"/>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3-200 </a:t>
            </a:r>
            <a:r>
              <a:rPr lang="en-US" sz="1000">
                <a:solidFill>
                  <a:schemeClr val="accent2"/>
                </a:solidFill>
                <a:latin typeface="Arial"/>
                <a:ea typeface="Arial"/>
                <a:cs typeface="Arial"/>
                <a:sym typeface="Arial"/>
              </a:rPr>
              <a:t>-clue</a:t>
            </a:r>
            <a:endParaRPr/>
          </a:p>
        </p:txBody>
      </p:sp>
      <p:sp>
        <p:nvSpPr>
          <p:cNvPr id="229" name="Google Shape;229;p19"/>
          <p:cNvSpPr txBox="1"/>
          <p:nvPr>
            <p:ph idx="4294967295" type="body"/>
          </p:nvPr>
        </p:nvSpPr>
        <p:spPr>
          <a:xfrm>
            <a:off x="0" y="2028617"/>
            <a:ext cx="9144000" cy="2800767"/>
          </a:xfrm>
          <a:prstGeom prst="rect">
            <a:avLst/>
          </a:prstGeom>
          <a:noFill/>
          <a:ln>
            <a:noFill/>
          </a:ln>
        </p:spPr>
        <p:txBody>
          <a:bodyPr anchorCtr="1" anchor="ctr" bIns="45700" lIns="91425" spcFirstLastPara="1" rIns="91425" wrap="square" tIns="45700">
            <a:spAutoFit/>
          </a:bodyPr>
          <a:lstStyle/>
          <a:p>
            <a:pPr indent="-342900" lvl="0" marL="342900" marR="0" rtl="0" algn="ctr">
              <a:lnSpc>
                <a:spcPct val="10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This is the requirements list for becoming a member of SPS</a:t>
            </a:r>
            <a:r>
              <a:rPr lang="en-US"/>
              <a:t>.</a:t>
            </a:r>
            <a:endParaRPr/>
          </a:p>
          <a:p>
            <a:pPr indent="-342900" lvl="0" marL="342900" marR="0" rtl="0" algn="ctr">
              <a:lnSpc>
                <a:spcPct val="100000"/>
              </a:lnSpc>
              <a:spcBef>
                <a:spcPts val="800"/>
              </a:spcBef>
              <a:spcAft>
                <a:spcPts val="0"/>
              </a:spcAft>
              <a:buClr>
                <a:schemeClr val="lt1"/>
              </a:buClr>
              <a:buSzPts val="4000"/>
              <a:buFont typeface="Arial"/>
              <a:buNone/>
            </a:pPr>
            <a:r>
              <a:t/>
            </a:r>
            <a:endParaRPr sz="4000">
              <a:solidFill>
                <a:schemeClr val="lt1"/>
              </a:solidFill>
              <a:latin typeface="Arial"/>
              <a:ea typeface="Arial"/>
              <a:cs typeface="Arial"/>
              <a:sym typeface="Arial"/>
            </a:endParaRPr>
          </a:p>
          <a:p>
            <a:pPr indent="-342900" lvl="0" marL="342900" marR="0" rtl="0" algn="ctr">
              <a:lnSpc>
                <a:spcPct val="100000"/>
              </a:lnSpc>
              <a:spcBef>
                <a:spcPts val="800"/>
              </a:spcBef>
              <a:spcAft>
                <a:spcPts val="0"/>
              </a:spcAft>
              <a:buClr>
                <a:schemeClr val="lt1"/>
              </a:buClr>
              <a:buSzPts val="4000"/>
              <a:buFont typeface="Arial"/>
              <a:buNone/>
            </a:pPr>
            <a:r>
              <a:rPr lang="en-US" u="sng">
                <a:solidFill>
                  <a:schemeClr val="hlink"/>
                </a:solidFill>
                <a:hlinkClick action="ppaction://hlinksldjump" r:id="rId4"/>
              </a:rPr>
              <a:t>Answer</a:t>
            </a:r>
            <a:endParaRPr sz="400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a:hlinkClick action="ppaction://hlinksldjump" r:id="rId3"/>
          </p:cNvPr>
          <p:cNvSpPr/>
          <p:nvPr/>
        </p:nvSpPr>
        <p:spPr>
          <a:xfrm>
            <a:off x="0" y="0"/>
            <a:ext cx="9144000" cy="9144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62" name="Google Shape;62;p2">
            <a:hlinkClick action="ppaction://hlinksldjump" r:id="rId4"/>
          </p:cNvPr>
          <p:cNvSpPr/>
          <p:nvPr/>
        </p:nvSpPr>
        <p:spPr>
          <a:xfrm>
            <a:off x="1819275" y="904374"/>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63" name="Google Shape;63;p2">
            <a:hlinkClick action="ppaction://hlinksldjump" r:id="rId5"/>
          </p:cNvPr>
          <p:cNvSpPr/>
          <p:nvPr/>
        </p:nvSpPr>
        <p:spPr>
          <a:xfrm>
            <a:off x="3638550" y="902407"/>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64" name="Google Shape;64;p2">
            <a:hlinkClick action="ppaction://hlinksldjump" r:id="rId6"/>
          </p:cNvPr>
          <p:cNvSpPr/>
          <p:nvPr/>
        </p:nvSpPr>
        <p:spPr>
          <a:xfrm>
            <a:off x="5457825" y="904374"/>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65" name="Google Shape;65;p2">
            <a:hlinkClick action="ppaction://hlinksldjump" r:id="rId7"/>
          </p:cNvPr>
          <p:cNvSpPr/>
          <p:nvPr/>
        </p:nvSpPr>
        <p:spPr>
          <a:xfrm>
            <a:off x="7315200" y="91440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66" name="Google Shape;66;p2">
            <a:hlinkClick action="ppaction://hlinksldjump" r:id="rId8"/>
          </p:cNvPr>
          <p:cNvSpPr/>
          <p:nvPr/>
        </p:nvSpPr>
        <p:spPr>
          <a:xfrm>
            <a:off x="0" y="904374"/>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67" name="Google Shape;67;p2">
            <a:hlinkClick action="ppaction://hlinksldjump" r:id="rId9"/>
          </p:cNvPr>
          <p:cNvSpPr/>
          <p:nvPr/>
        </p:nvSpPr>
        <p:spPr>
          <a:xfrm>
            <a:off x="381000" y="228600"/>
            <a:ext cx="8153400" cy="533400"/>
          </a:xfrm>
          <a:prstGeom prst="rect">
            <a:avLst/>
          </a:prstGeom>
        </p:spPr>
        <p:txBody>
          <a:bodyPr>
            <a:prstTxWarp prst="textPlain"/>
          </a:bodyPr>
          <a:lstStyle/>
          <a:p>
            <a:pPr lvl="0" algn="ctr"/>
            <a:r>
              <a:rPr b="0" i="0">
                <a:ln>
                  <a:noFill/>
                </a:ln>
                <a:solidFill>
                  <a:srgbClr val="FFFF00"/>
                </a:solidFill>
                <a:latin typeface="Arial"/>
              </a:rPr>
              <a:t>physics JEOPARDY!</a:t>
            </a:r>
          </a:p>
        </p:txBody>
      </p:sp>
      <p:sp>
        <p:nvSpPr>
          <p:cNvPr id="68" name="Google Shape;68;p2"/>
          <p:cNvSpPr txBox="1"/>
          <p:nvPr/>
        </p:nvSpPr>
        <p:spPr>
          <a:xfrm>
            <a:off x="9144000" y="152400"/>
            <a:ext cx="14478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chemeClr val="lt1"/>
                </a:solidFill>
                <a:latin typeface="Arial"/>
                <a:ea typeface="Arial"/>
                <a:cs typeface="Arial"/>
                <a:sym typeface="Arial"/>
              </a:rPr>
              <a:t>🡨 Click the logo for Final Jeopardy!</a:t>
            </a:r>
            <a:endParaRPr/>
          </a:p>
        </p:txBody>
      </p:sp>
      <p:sp>
        <p:nvSpPr>
          <p:cNvPr id="69" name="Google Shape;69;p2"/>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Game slide</a:t>
            </a:r>
            <a:endParaRPr/>
          </a:p>
        </p:txBody>
      </p:sp>
      <p:grpSp>
        <p:nvGrpSpPr>
          <p:cNvPr id="70" name="Google Shape;70;p2"/>
          <p:cNvGrpSpPr/>
          <p:nvPr/>
        </p:nvGrpSpPr>
        <p:grpSpPr>
          <a:xfrm>
            <a:off x="-9525" y="1894974"/>
            <a:ext cx="1828800" cy="4924926"/>
            <a:chOff x="-9525" y="1933074"/>
            <a:chExt cx="1828800" cy="4924926"/>
          </a:xfrm>
        </p:grpSpPr>
        <p:sp>
          <p:nvSpPr>
            <p:cNvPr id="71" name="Google Shape;71;p2">
              <a:hlinkClick action="ppaction://hlinksldjump" r:id="rId10"/>
            </p:cNvPr>
            <p:cNvSpPr/>
            <p:nvPr/>
          </p:nvSpPr>
          <p:spPr>
            <a:xfrm>
              <a:off x="-9525" y="1933074"/>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72" name="Google Shape;72;p2">
              <a:hlinkClick action="ppaction://hlinksldjump" r:id="rId11"/>
            </p:cNvPr>
            <p:cNvSpPr/>
            <p:nvPr/>
          </p:nvSpPr>
          <p:spPr>
            <a:xfrm>
              <a:off x="-9525" y="2916656"/>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73" name="Google Shape;73;p2">
              <a:hlinkClick action="ppaction://hlinksldjump" r:id="rId12"/>
            </p:cNvPr>
            <p:cNvSpPr/>
            <p:nvPr/>
          </p:nvSpPr>
          <p:spPr>
            <a:xfrm>
              <a:off x="-9525" y="3900238"/>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74" name="Google Shape;74;p2">
              <a:hlinkClick action="ppaction://hlinksldjump" r:id="rId13"/>
            </p:cNvPr>
            <p:cNvSpPr/>
            <p:nvPr/>
          </p:nvSpPr>
          <p:spPr>
            <a:xfrm>
              <a:off x="-9525" y="488382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75" name="Google Shape;75;p2">
              <a:hlinkClick action="ppaction://hlinksldjump" r:id="rId14"/>
            </p:cNvPr>
            <p:cNvSpPr/>
            <p:nvPr/>
          </p:nvSpPr>
          <p:spPr>
            <a:xfrm>
              <a:off x="-9525" y="586740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grpSp>
      <p:grpSp>
        <p:nvGrpSpPr>
          <p:cNvPr id="76" name="Google Shape;76;p2"/>
          <p:cNvGrpSpPr/>
          <p:nvPr/>
        </p:nvGrpSpPr>
        <p:grpSpPr>
          <a:xfrm>
            <a:off x="1821656" y="1894974"/>
            <a:ext cx="1828800" cy="4924926"/>
            <a:chOff x="-9525" y="1933074"/>
            <a:chExt cx="1828800" cy="4924926"/>
          </a:xfrm>
        </p:grpSpPr>
        <p:sp>
          <p:nvSpPr>
            <p:cNvPr id="77" name="Google Shape;77;p2">
              <a:hlinkClick action="ppaction://hlinksldjump" r:id="rId15"/>
            </p:cNvPr>
            <p:cNvSpPr/>
            <p:nvPr/>
          </p:nvSpPr>
          <p:spPr>
            <a:xfrm>
              <a:off x="-9525" y="1933074"/>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78" name="Google Shape;78;p2">
              <a:hlinkClick action="ppaction://hlinksldjump" r:id="rId16"/>
            </p:cNvPr>
            <p:cNvSpPr/>
            <p:nvPr/>
          </p:nvSpPr>
          <p:spPr>
            <a:xfrm>
              <a:off x="-9525" y="2916656"/>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79" name="Google Shape;79;p2">
              <a:hlinkClick action="ppaction://hlinksldjump" r:id="rId17"/>
            </p:cNvPr>
            <p:cNvSpPr/>
            <p:nvPr/>
          </p:nvSpPr>
          <p:spPr>
            <a:xfrm>
              <a:off x="-9525" y="3900238"/>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80" name="Google Shape;80;p2">
              <a:hlinkClick action="ppaction://hlinksldjump" r:id="rId18"/>
            </p:cNvPr>
            <p:cNvSpPr/>
            <p:nvPr/>
          </p:nvSpPr>
          <p:spPr>
            <a:xfrm>
              <a:off x="-9525" y="488382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81" name="Google Shape;81;p2">
              <a:hlinkClick action="ppaction://hlinksldjump" r:id="rId19"/>
            </p:cNvPr>
            <p:cNvSpPr/>
            <p:nvPr/>
          </p:nvSpPr>
          <p:spPr>
            <a:xfrm>
              <a:off x="-9525" y="586740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grpSp>
      <p:grpSp>
        <p:nvGrpSpPr>
          <p:cNvPr id="82" name="Google Shape;82;p2"/>
          <p:cNvGrpSpPr/>
          <p:nvPr/>
        </p:nvGrpSpPr>
        <p:grpSpPr>
          <a:xfrm>
            <a:off x="3652837" y="1894974"/>
            <a:ext cx="1828800" cy="4924926"/>
            <a:chOff x="-9525" y="1933074"/>
            <a:chExt cx="1828800" cy="4924926"/>
          </a:xfrm>
        </p:grpSpPr>
        <p:sp>
          <p:nvSpPr>
            <p:cNvPr id="83" name="Google Shape;83;p2">
              <a:hlinkClick action="ppaction://hlinksldjump" r:id="rId20"/>
            </p:cNvPr>
            <p:cNvSpPr/>
            <p:nvPr/>
          </p:nvSpPr>
          <p:spPr>
            <a:xfrm>
              <a:off x="-9525" y="1933074"/>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84" name="Google Shape;84;p2">
              <a:hlinkClick action="ppaction://hlinksldjump" r:id="rId21"/>
            </p:cNvPr>
            <p:cNvSpPr/>
            <p:nvPr/>
          </p:nvSpPr>
          <p:spPr>
            <a:xfrm>
              <a:off x="-9525" y="2916656"/>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85" name="Google Shape;85;p2">
              <a:hlinkClick action="ppaction://hlinksldjump" r:id="rId22"/>
            </p:cNvPr>
            <p:cNvSpPr/>
            <p:nvPr/>
          </p:nvSpPr>
          <p:spPr>
            <a:xfrm>
              <a:off x="-9525" y="3900238"/>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86" name="Google Shape;86;p2">
              <a:hlinkClick action="ppaction://hlinksldjump" r:id="rId23"/>
            </p:cNvPr>
            <p:cNvSpPr/>
            <p:nvPr/>
          </p:nvSpPr>
          <p:spPr>
            <a:xfrm>
              <a:off x="-9525" y="488382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87" name="Google Shape;87;p2">
              <a:hlinkClick action="ppaction://hlinksldjump" r:id="rId24"/>
            </p:cNvPr>
            <p:cNvSpPr/>
            <p:nvPr/>
          </p:nvSpPr>
          <p:spPr>
            <a:xfrm>
              <a:off x="-9525" y="586740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grpSp>
      <p:grpSp>
        <p:nvGrpSpPr>
          <p:cNvPr id="88" name="Google Shape;88;p2"/>
          <p:cNvGrpSpPr/>
          <p:nvPr/>
        </p:nvGrpSpPr>
        <p:grpSpPr>
          <a:xfrm>
            <a:off x="5484018" y="1894974"/>
            <a:ext cx="1828800" cy="4924926"/>
            <a:chOff x="-9525" y="1933074"/>
            <a:chExt cx="1828800" cy="4924926"/>
          </a:xfrm>
        </p:grpSpPr>
        <p:sp>
          <p:nvSpPr>
            <p:cNvPr id="89" name="Google Shape;89;p2">
              <a:hlinkClick action="ppaction://hlinksldjump" r:id="rId25"/>
            </p:cNvPr>
            <p:cNvSpPr/>
            <p:nvPr/>
          </p:nvSpPr>
          <p:spPr>
            <a:xfrm>
              <a:off x="-9525" y="1933074"/>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90" name="Google Shape;90;p2">
              <a:hlinkClick action="ppaction://hlinksldjump" r:id="rId26"/>
            </p:cNvPr>
            <p:cNvSpPr/>
            <p:nvPr/>
          </p:nvSpPr>
          <p:spPr>
            <a:xfrm>
              <a:off x="-9525" y="2916656"/>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91" name="Google Shape;91;p2">
              <a:hlinkClick action="ppaction://hlinksldjump" r:id="rId27"/>
            </p:cNvPr>
            <p:cNvSpPr/>
            <p:nvPr/>
          </p:nvSpPr>
          <p:spPr>
            <a:xfrm>
              <a:off x="-9525" y="3900238"/>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92" name="Google Shape;92;p2">
              <a:hlinkClick action="ppaction://hlinksldjump" r:id="rId28"/>
            </p:cNvPr>
            <p:cNvSpPr/>
            <p:nvPr/>
          </p:nvSpPr>
          <p:spPr>
            <a:xfrm>
              <a:off x="-9525" y="488382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93" name="Google Shape;93;p2">
              <a:hlinkClick action="ppaction://hlinksldjump" r:id="rId29"/>
            </p:cNvPr>
            <p:cNvSpPr/>
            <p:nvPr/>
          </p:nvSpPr>
          <p:spPr>
            <a:xfrm>
              <a:off x="-9525" y="586740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grpSp>
      <p:grpSp>
        <p:nvGrpSpPr>
          <p:cNvPr id="94" name="Google Shape;94;p2"/>
          <p:cNvGrpSpPr/>
          <p:nvPr/>
        </p:nvGrpSpPr>
        <p:grpSpPr>
          <a:xfrm>
            <a:off x="7315200" y="1894974"/>
            <a:ext cx="1828800" cy="4924926"/>
            <a:chOff x="-9525" y="1933074"/>
            <a:chExt cx="1828800" cy="4924926"/>
          </a:xfrm>
        </p:grpSpPr>
        <p:sp>
          <p:nvSpPr>
            <p:cNvPr id="95" name="Google Shape;95;p2">
              <a:hlinkClick action="ppaction://hlinksldjump" r:id="rId30"/>
            </p:cNvPr>
            <p:cNvSpPr/>
            <p:nvPr/>
          </p:nvSpPr>
          <p:spPr>
            <a:xfrm>
              <a:off x="-9525" y="1933074"/>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96" name="Google Shape;96;p2">
              <a:hlinkClick action="ppaction://hlinksldjump" r:id="rId31"/>
            </p:cNvPr>
            <p:cNvSpPr/>
            <p:nvPr/>
          </p:nvSpPr>
          <p:spPr>
            <a:xfrm>
              <a:off x="-9525" y="2916656"/>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97" name="Google Shape;97;p2">
              <a:hlinkClick action="ppaction://hlinksldjump" r:id="rId32"/>
            </p:cNvPr>
            <p:cNvSpPr/>
            <p:nvPr/>
          </p:nvSpPr>
          <p:spPr>
            <a:xfrm>
              <a:off x="-9525" y="3900238"/>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98" name="Google Shape;98;p2">
              <a:hlinkClick action="ppaction://hlinksldjump" r:id="rId33"/>
            </p:cNvPr>
            <p:cNvSpPr/>
            <p:nvPr/>
          </p:nvSpPr>
          <p:spPr>
            <a:xfrm>
              <a:off x="-9525" y="488382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99" name="Google Shape;99;p2">
              <a:hlinkClick action="ppaction://hlinksldjump" r:id="rId34"/>
            </p:cNvPr>
            <p:cNvSpPr/>
            <p:nvPr/>
          </p:nvSpPr>
          <p:spPr>
            <a:xfrm>
              <a:off x="-9525" y="5867400"/>
              <a:ext cx="1828800" cy="990600"/>
            </a:xfrm>
            <a:prstGeom prst="rect">
              <a:avLst/>
            </a:prstGeom>
            <a:gradFill>
              <a:gsLst>
                <a:gs pos="0">
                  <a:srgbClr val="111197"/>
                </a:gs>
                <a:gs pos="80000">
                  <a:srgbClr val="1616C6"/>
                </a:gs>
                <a:gs pos="100000">
                  <a:srgbClr val="1313CA"/>
                </a:gs>
              </a:gsLst>
              <a:lin ang="16200000" scaled="0"/>
            </a:gradFill>
            <a:ln cap="flat" cmpd="sng" w="12700">
              <a:solidFill>
                <a:srgbClr val="F2F2F2"/>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grpSp>
      <p:graphicFrame>
        <p:nvGraphicFramePr>
          <p:cNvPr id="100" name="Google Shape;100;p2"/>
          <p:cNvGraphicFramePr/>
          <p:nvPr/>
        </p:nvGraphicFramePr>
        <p:xfrm>
          <a:off x="0" y="1905000"/>
          <a:ext cx="3000000" cy="3000000"/>
        </p:xfrm>
        <a:graphic>
          <a:graphicData uri="http://schemas.openxmlformats.org/drawingml/2006/table">
            <a:tbl>
              <a:tblPr>
                <a:noFill/>
                <a:tableStyleId>{FCA9711F-501F-4A76-8667-8AFB0E71FD13}</a:tableStyleId>
              </a:tblPr>
              <a:tblGrid>
                <a:gridCol w="1828800"/>
                <a:gridCol w="1828800"/>
                <a:gridCol w="1828800"/>
                <a:gridCol w="1828800"/>
                <a:gridCol w="1828800"/>
              </a:tblGrid>
              <a:tr h="990600">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35">
                            <a:extLst>
                              <a:ext uri="{A12FA001-AC4F-418D-AE19-62706E023703}">
                                <ahyp:hlinkClr val="tx"/>
                              </a:ext>
                            </a:extLst>
                          </a:hlinkClick>
                        </a:rPr>
                        <a:t>100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36">
                            <a:extLst>
                              <a:ext uri="{A12FA001-AC4F-418D-AE19-62706E023703}">
                                <ahyp:hlinkClr val="tx"/>
                              </a:ext>
                            </a:extLst>
                          </a:hlinkClick>
                        </a:rPr>
                        <a:t>100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37">
                            <a:extLst>
                              <a:ext uri="{A12FA001-AC4F-418D-AE19-62706E023703}">
                                <ahyp:hlinkClr val="tx"/>
                              </a:ext>
                            </a:extLst>
                          </a:hlinkClick>
                        </a:rPr>
                        <a:t>100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38">
                            <a:extLst>
                              <a:ext uri="{A12FA001-AC4F-418D-AE19-62706E023703}">
                                <ahyp:hlinkClr val="tx"/>
                              </a:ext>
                            </a:extLst>
                          </a:hlinkClick>
                        </a:rPr>
                        <a:t>100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39">
                            <a:extLst>
                              <a:ext uri="{A12FA001-AC4F-418D-AE19-62706E023703}">
                                <ahyp:hlinkClr val="tx"/>
                              </a:ext>
                            </a:extLst>
                          </a:hlinkClick>
                        </a:rPr>
                        <a:t>100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r h="990600">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0">
                            <a:extLst>
                              <a:ext uri="{A12FA001-AC4F-418D-AE19-62706E023703}">
                                <ahyp:hlinkClr val="tx"/>
                              </a:ext>
                            </a:extLst>
                          </a:hlinkClick>
                        </a:rPr>
                        <a:t>200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1">
                            <a:extLst>
                              <a:ext uri="{A12FA001-AC4F-418D-AE19-62706E023703}">
                                <ahyp:hlinkClr val="tx"/>
                              </a:ext>
                            </a:extLst>
                          </a:hlinkClick>
                        </a:rPr>
                        <a:t>200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2">
                            <a:extLst>
                              <a:ext uri="{A12FA001-AC4F-418D-AE19-62706E023703}">
                                <ahyp:hlinkClr val="tx"/>
                              </a:ext>
                            </a:extLst>
                          </a:hlinkClick>
                        </a:rPr>
                        <a:t>200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3">
                            <a:extLst>
                              <a:ext uri="{A12FA001-AC4F-418D-AE19-62706E023703}">
                                <ahyp:hlinkClr val="tx"/>
                              </a:ext>
                            </a:extLst>
                          </a:hlinkClick>
                        </a:rPr>
                        <a:t>200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4">
                            <a:extLst>
                              <a:ext uri="{A12FA001-AC4F-418D-AE19-62706E023703}">
                                <ahyp:hlinkClr val="tx"/>
                              </a:ext>
                            </a:extLst>
                          </a:hlinkClick>
                        </a:rPr>
                        <a:t>200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r h="990600">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5">
                            <a:extLst>
                              <a:ext uri="{A12FA001-AC4F-418D-AE19-62706E023703}">
                                <ahyp:hlinkClr val="tx"/>
                              </a:ext>
                            </a:extLst>
                          </a:hlinkClick>
                        </a:rPr>
                        <a:t>300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6">
                            <a:extLst>
                              <a:ext uri="{A12FA001-AC4F-418D-AE19-62706E023703}">
                                <ahyp:hlinkClr val="tx"/>
                              </a:ext>
                            </a:extLst>
                          </a:hlinkClick>
                        </a:rPr>
                        <a:t>300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7">
                            <a:extLst>
                              <a:ext uri="{A12FA001-AC4F-418D-AE19-62706E023703}">
                                <ahyp:hlinkClr val="tx"/>
                              </a:ext>
                            </a:extLst>
                          </a:hlinkClick>
                        </a:rPr>
                        <a:t>300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8">
                            <a:extLst>
                              <a:ext uri="{A12FA001-AC4F-418D-AE19-62706E023703}">
                                <ahyp:hlinkClr val="tx"/>
                              </a:ext>
                            </a:extLst>
                          </a:hlinkClick>
                        </a:rPr>
                        <a:t>300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49">
                            <a:extLst>
                              <a:ext uri="{A12FA001-AC4F-418D-AE19-62706E023703}">
                                <ahyp:hlinkClr val="tx"/>
                              </a:ext>
                            </a:extLst>
                          </a:hlinkClick>
                        </a:rPr>
                        <a:t>300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r h="990600">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0">
                            <a:extLst>
                              <a:ext uri="{A12FA001-AC4F-418D-AE19-62706E023703}">
                                <ahyp:hlinkClr val="tx"/>
                              </a:ext>
                            </a:extLst>
                          </a:hlinkClick>
                        </a:rPr>
                        <a:t>400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1">
                            <a:extLst>
                              <a:ext uri="{A12FA001-AC4F-418D-AE19-62706E023703}">
                                <ahyp:hlinkClr val="tx"/>
                              </a:ext>
                            </a:extLst>
                          </a:hlinkClick>
                        </a:rPr>
                        <a:t>400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2">
                            <a:extLst>
                              <a:ext uri="{A12FA001-AC4F-418D-AE19-62706E023703}">
                                <ahyp:hlinkClr val="tx"/>
                              </a:ext>
                            </a:extLst>
                          </a:hlinkClick>
                        </a:rPr>
                        <a:t>400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3">
                            <a:extLst>
                              <a:ext uri="{A12FA001-AC4F-418D-AE19-62706E023703}">
                                <ahyp:hlinkClr val="tx"/>
                              </a:ext>
                            </a:extLst>
                          </a:hlinkClick>
                        </a:rPr>
                        <a:t>400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4">
                            <a:extLst>
                              <a:ext uri="{A12FA001-AC4F-418D-AE19-62706E023703}">
                                <ahyp:hlinkClr val="tx"/>
                              </a:ext>
                            </a:extLst>
                          </a:hlinkClick>
                        </a:rPr>
                        <a:t>400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r h="990600">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5">
                            <a:extLst>
                              <a:ext uri="{A12FA001-AC4F-418D-AE19-62706E023703}">
                                <ahyp:hlinkClr val="tx"/>
                              </a:ext>
                            </a:extLst>
                          </a:hlinkClick>
                        </a:rPr>
                        <a:t>500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6">
                            <a:extLst>
                              <a:ext uri="{A12FA001-AC4F-418D-AE19-62706E023703}">
                                <ahyp:hlinkClr val="tx"/>
                              </a:ext>
                            </a:extLst>
                          </a:hlinkClick>
                        </a:rPr>
                        <a:t>500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7">
                            <a:extLst>
                              <a:ext uri="{A12FA001-AC4F-418D-AE19-62706E023703}">
                                <ahyp:hlinkClr val="tx"/>
                              </a:ext>
                            </a:extLst>
                          </a:hlinkClick>
                        </a:rPr>
                        <a:t>500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8">
                            <a:extLst>
                              <a:ext uri="{A12FA001-AC4F-418D-AE19-62706E023703}">
                                <ahyp:hlinkClr val="tx"/>
                              </a:ext>
                            </a:extLst>
                          </a:hlinkClick>
                        </a:rPr>
                        <a:t>500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lt1"/>
                        </a:buClr>
                        <a:buSzPts val="3200"/>
                        <a:buFont typeface="Calibri"/>
                        <a:buNone/>
                      </a:pPr>
                      <a:r>
                        <a:rPr b="1" i="0" lang="en-US" sz="3200" u="sng" cap="none" strike="noStrike">
                          <a:solidFill>
                            <a:schemeClr val="lt1"/>
                          </a:solidFill>
                          <a:latin typeface="Calibri"/>
                          <a:ea typeface="Calibri"/>
                          <a:cs typeface="Calibri"/>
                          <a:sym typeface="Calibri"/>
                          <a:hlinkClick action="ppaction://hlinksldjump" r:id="rId59">
                            <a:extLst>
                              <a:ext uri="{A12FA001-AC4F-418D-AE19-62706E023703}">
                                <ahyp:hlinkClr val="tx"/>
                              </a:ext>
                            </a:extLst>
                          </a:hlinkClick>
                        </a:rPr>
                        <a:t>500</a:t>
                      </a:r>
                      <a:endParaRPr b="1" i="0" sz="3200" u="none" cap="none" strike="noStrike">
                        <a:solidFill>
                          <a:schemeClr val="lt1"/>
                        </a:solidFill>
                        <a:latin typeface="Calibri"/>
                        <a:ea typeface="Calibri"/>
                        <a:cs typeface="Calibri"/>
                        <a:sym typeface="Calibri"/>
                      </a:endParaRPr>
                    </a:p>
                  </a:txBody>
                  <a:tcPr marT="45725" marB="45725" marR="91450" marL="91450" anchor="ctr" anchorCtr="1">
                    <a:lnL cap="flat" cmpd="sng" w="28575">
                      <a:solidFill>
                        <a:schemeClr val="lt1"/>
                      </a:solidFill>
                      <a:prstDash val="solid"/>
                      <a:round/>
                      <a:headEnd len="sm" w="sm" type="none"/>
                      <a:tailEnd len="sm" w="sm" type="none"/>
                    </a:lnL>
                    <a:lnR cap="flat" cmpd="sng" w="28575">
                      <a:solidFill>
                        <a:schemeClr val="lt1"/>
                      </a:solidFill>
                      <a:prstDash val="solid"/>
                      <a:round/>
                      <a:headEnd len="sm" w="sm" type="none"/>
                      <a:tailEnd len="sm" w="sm" type="none"/>
                    </a:lnR>
                    <a:lnT cap="flat" cmpd="sng" w="28575">
                      <a:solidFill>
                        <a:schemeClr val="lt1"/>
                      </a:solidFill>
                      <a:prstDash val="solid"/>
                      <a:round/>
                      <a:headEnd len="sm" w="sm" type="none"/>
                      <a:tailEnd len="sm" w="sm" type="none"/>
                    </a:lnT>
                    <a:lnB cap="flat" cmpd="sng" w="28575">
                      <a:solidFill>
                        <a:schemeClr val="lt1"/>
                      </a:solidFill>
                      <a:prstDash val="solid"/>
                      <a:round/>
                      <a:headEnd len="sm" w="sm" type="none"/>
                      <a:tailEnd len="sm" w="sm" type="none"/>
                    </a:lnB>
                  </a:tcPr>
                </a:tc>
              </a:tr>
            </a:tbl>
          </a:graphicData>
        </a:graphic>
      </p:graphicFrame>
      <p:sp>
        <p:nvSpPr>
          <p:cNvPr id="101" name="Google Shape;101;p2"/>
          <p:cNvSpPr txBox="1"/>
          <p:nvPr/>
        </p:nvSpPr>
        <p:spPr>
          <a:xfrm>
            <a:off x="41340" y="1156262"/>
            <a:ext cx="1828800" cy="4308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200">
                <a:solidFill>
                  <a:srgbClr val="FFFF00"/>
                </a:solidFill>
                <a:latin typeface="Calibri"/>
                <a:ea typeface="Calibri"/>
                <a:cs typeface="Calibri"/>
                <a:sym typeface="Calibri"/>
              </a:rPr>
              <a:t>Fundamentals</a:t>
            </a:r>
            <a:endParaRPr/>
          </a:p>
        </p:txBody>
      </p:sp>
      <p:sp>
        <p:nvSpPr>
          <p:cNvPr id="102" name="Google Shape;102;p2"/>
          <p:cNvSpPr txBox="1"/>
          <p:nvPr/>
        </p:nvSpPr>
        <p:spPr>
          <a:xfrm>
            <a:off x="1981085" y="1136097"/>
            <a:ext cx="1550424"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FFFF00"/>
                </a:solidFill>
                <a:latin typeface="Calibri"/>
                <a:ea typeface="Calibri"/>
                <a:cs typeface="Calibri"/>
                <a:sym typeface="Calibri"/>
              </a:rPr>
              <a:t>Fun Facts</a:t>
            </a:r>
            <a:endParaRPr/>
          </a:p>
        </p:txBody>
      </p:sp>
      <p:sp>
        <p:nvSpPr>
          <p:cNvPr id="103" name="Google Shape;103;p2"/>
          <p:cNvSpPr txBox="1"/>
          <p:nvPr/>
        </p:nvSpPr>
        <p:spPr>
          <a:xfrm>
            <a:off x="3787791" y="1121154"/>
            <a:ext cx="1523174"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FFFF00"/>
                </a:solidFill>
                <a:latin typeface="Calibri"/>
                <a:ea typeface="Calibri"/>
                <a:cs typeface="Calibri"/>
                <a:sym typeface="Calibri"/>
              </a:rPr>
              <a:t>SPS Facts</a:t>
            </a:r>
            <a:endParaRPr/>
          </a:p>
        </p:txBody>
      </p:sp>
      <p:sp>
        <p:nvSpPr>
          <p:cNvPr id="104" name="Google Shape;104;p2"/>
          <p:cNvSpPr txBox="1"/>
          <p:nvPr/>
        </p:nvSpPr>
        <p:spPr>
          <a:xfrm>
            <a:off x="5614209" y="894882"/>
            <a:ext cx="1566839"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FFFF00"/>
                </a:solidFill>
                <a:latin typeface="Calibri"/>
                <a:ea typeface="Calibri"/>
                <a:cs typeface="Calibri"/>
                <a:sym typeface="Calibri"/>
              </a:rPr>
              <a:t>Famous </a:t>
            </a:r>
            <a:endParaRPr/>
          </a:p>
          <a:p>
            <a:pPr indent="0" lvl="0" marL="0" marR="0" rtl="0" algn="l">
              <a:spcBef>
                <a:spcPts val="0"/>
              </a:spcBef>
              <a:spcAft>
                <a:spcPts val="0"/>
              </a:spcAft>
              <a:buNone/>
            </a:pPr>
            <a:r>
              <a:rPr lang="en-US" sz="2800">
                <a:solidFill>
                  <a:srgbClr val="FFFF00"/>
                </a:solidFill>
                <a:latin typeface="Calibri"/>
                <a:ea typeface="Calibri"/>
                <a:cs typeface="Calibri"/>
                <a:sym typeface="Calibri"/>
              </a:rPr>
              <a:t>Physicists</a:t>
            </a:r>
            <a:endParaRPr/>
          </a:p>
        </p:txBody>
      </p:sp>
      <p:sp>
        <p:nvSpPr>
          <p:cNvPr id="105" name="Google Shape;105;p2"/>
          <p:cNvSpPr txBox="1"/>
          <p:nvPr/>
        </p:nvSpPr>
        <p:spPr>
          <a:xfrm>
            <a:off x="7334286" y="1121154"/>
            <a:ext cx="177702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FFFF00"/>
                </a:solidFill>
                <a:latin typeface="Calibri"/>
                <a:ea typeface="Calibri"/>
                <a:cs typeface="Calibri"/>
                <a:sym typeface="Calibri"/>
              </a:rPr>
              <a:t>Song Lyrics</a:t>
            </a:r>
            <a:endParaRPr/>
          </a:p>
        </p:txBody>
      </p:sp>
      <p:sp>
        <p:nvSpPr>
          <p:cNvPr id="106" name="Google Shape;106;p2"/>
          <p:cNvSpPr/>
          <p:nvPr/>
        </p:nvSpPr>
        <p:spPr>
          <a:xfrm>
            <a:off x="3657600" y="914400"/>
            <a:ext cx="1826418" cy="99060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07" name="Google Shape;107;p2"/>
          <p:cNvSpPr/>
          <p:nvPr/>
        </p:nvSpPr>
        <p:spPr>
          <a:xfrm>
            <a:off x="4657" y="902407"/>
            <a:ext cx="1826418" cy="99060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08" name="Google Shape;108;p2"/>
          <p:cNvSpPr/>
          <p:nvPr/>
        </p:nvSpPr>
        <p:spPr>
          <a:xfrm>
            <a:off x="1828800" y="902407"/>
            <a:ext cx="1826418" cy="99060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09" name="Google Shape;109;p2"/>
          <p:cNvSpPr/>
          <p:nvPr/>
        </p:nvSpPr>
        <p:spPr>
          <a:xfrm>
            <a:off x="5486400" y="902407"/>
            <a:ext cx="1826418" cy="99060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10" name="Google Shape;110;p2"/>
          <p:cNvSpPr/>
          <p:nvPr/>
        </p:nvSpPr>
        <p:spPr>
          <a:xfrm>
            <a:off x="7315200" y="902407"/>
            <a:ext cx="1826418" cy="990600"/>
          </a:xfrm>
          <a:prstGeom prst="rect">
            <a:avLst/>
          </a:prstGeom>
          <a:noFill/>
          <a:ln cap="flat" cmpd="sng" w="285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0">
            <a:hlinkClick action="ppaction://hlinksldjump" r:id="rId3"/>
          </p:cNvPr>
          <p:cNvSpPr/>
          <p:nvPr/>
        </p:nvSpPr>
        <p:spPr>
          <a:xfrm>
            <a:off x="0" y="20053"/>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35" name="Google Shape;235;p20"/>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3-300 </a:t>
            </a:r>
            <a:r>
              <a:rPr lang="en-US" sz="1000">
                <a:solidFill>
                  <a:schemeClr val="accent2"/>
                </a:solidFill>
                <a:latin typeface="Arial"/>
                <a:ea typeface="Arial"/>
                <a:cs typeface="Arial"/>
                <a:sym typeface="Arial"/>
              </a:rPr>
              <a:t>-clue</a:t>
            </a:r>
            <a:endParaRPr/>
          </a:p>
        </p:txBody>
      </p:sp>
      <p:sp>
        <p:nvSpPr>
          <p:cNvPr id="236" name="Google Shape;236;p20"/>
          <p:cNvSpPr txBox="1"/>
          <p:nvPr>
            <p:ph idx="4294967295" type="body"/>
          </p:nvPr>
        </p:nvSpPr>
        <p:spPr>
          <a:xfrm>
            <a:off x="0" y="2028617"/>
            <a:ext cx="9144000" cy="280076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SPS has over this many chapters on campuses across the country.</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1">
            <a:hlinkClick action="ppaction://hlinksldjump" r:id="rId3"/>
          </p:cNvPr>
          <p:cNvSpPr/>
          <p:nvPr/>
        </p:nvSpPr>
        <p:spPr>
          <a:xfrm>
            <a:off x="4011" y="-8021"/>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42" name="Google Shape;242;p21"/>
          <p:cNvSpPr txBox="1"/>
          <p:nvPr>
            <p:ph idx="4294967295" type="body"/>
          </p:nvPr>
        </p:nvSpPr>
        <p:spPr>
          <a:xfrm>
            <a:off x="0" y="2336392"/>
            <a:ext cx="9144000" cy="2185214"/>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This is the pur</a:t>
            </a:r>
            <a:r>
              <a:rPr lang="en-US"/>
              <a:t>pose of SPS.</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
        <p:nvSpPr>
          <p:cNvPr id="243" name="Google Shape;243;p21"/>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3-400 </a:t>
            </a:r>
            <a:r>
              <a:rPr lang="en-US" sz="1000">
                <a:solidFill>
                  <a:schemeClr val="accent2"/>
                </a:solidFill>
                <a:latin typeface="Arial"/>
                <a:ea typeface="Arial"/>
                <a:cs typeface="Arial"/>
                <a:sym typeface="Arial"/>
              </a:rPr>
              <a:t>-clue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2">
            <a:hlinkClick action="ppaction://hlinksldjump" r:id="rId3"/>
          </p:cNvPr>
          <p:cNvSpPr/>
          <p:nvPr/>
        </p:nvSpPr>
        <p:spPr>
          <a:xfrm>
            <a:off x="-4011" y="8021"/>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49" name="Google Shape;249;p22"/>
          <p:cNvSpPr txBox="1"/>
          <p:nvPr>
            <p:ph idx="4294967295" type="body"/>
          </p:nvPr>
        </p:nvSpPr>
        <p:spPr>
          <a:xfrm>
            <a:off x="0" y="2090173"/>
            <a:ext cx="9144000" cy="2677656"/>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These are the four morals in the Sigma Pi Sigma mission statement.</a:t>
            </a:r>
            <a:endParaRPr/>
          </a:p>
          <a:p>
            <a:pPr indent="-342900" lvl="0" marL="342900" rtl="0" algn="ctr">
              <a:spcBef>
                <a:spcPts val="800"/>
              </a:spcBef>
              <a:spcAft>
                <a:spcPts val="0"/>
              </a:spcAft>
              <a:buNone/>
            </a:pPr>
            <a:br>
              <a:rPr lang="en-US"/>
            </a:br>
            <a:r>
              <a:rPr lang="en-US" u="sng">
                <a:solidFill>
                  <a:schemeClr val="hlink"/>
                </a:solidFill>
                <a:hlinkClick action="ppaction://hlinksldjump" r:id="rId4"/>
              </a:rPr>
              <a:t>Answer</a:t>
            </a:r>
            <a:endParaRPr/>
          </a:p>
        </p:txBody>
      </p:sp>
      <p:sp>
        <p:nvSpPr>
          <p:cNvPr id="250" name="Google Shape;250;p22"/>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3-500 </a:t>
            </a:r>
            <a:r>
              <a:rPr lang="en-US" sz="1000">
                <a:solidFill>
                  <a:schemeClr val="accent2"/>
                </a:solidFill>
                <a:latin typeface="Arial"/>
                <a:ea typeface="Arial"/>
                <a:cs typeface="Arial"/>
                <a:sym typeface="Arial"/>
              </a:rPr>
              <a:t>-clue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3">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56" name="Google Shape;256;p23"/>
          <p:cNvSpPr/>
          <p:nvPr/>
        </p:nvSpPr>
        <p:spPr>
          <a:xfrm>
            <a:off x="0" y="0"/>
            <a:ext cx="9144000" cy="6858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4000">
              <a:solidFill>
                <a:schemeClr val="lt1"/>
              </a:solidFill>
              <a:latin typeface="Arial"/>
              <a:ea typeface="Arial"/>
              <a:cs typeface="Arial"/>
              <a:sym typeface="Arial"/>
            </a:endParaRPr>
          </a:p>
        </p:txBody>
      </p:sp>
      <p:sp>
        <p:nvSpPr>
          <p:cNvPr id="257" name="Google Shape;257;p23"/>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4-100 </a:t>
            </a:r>
            <a:r>
              <a:rPr lang="en-US" sz="1000">
                <a:solidFill>
                  <a:schemeClr val="accent2"/>
                </a:solidFill>
                <a:latin typeface="Arial"/>
                <a:ea typeface="Arial"/>
                <a:cs typeface="Arial"/>
                <a:sym typeface="Arial"/>
              </a:rPr>
              <a:t>-clue</a:t>
            </a:r>
            <a:endParaRPr/>
          </a:p>
        </p:txBody>
      </p:sp>
      <p:sp>
        <p:nvSpPr>
          <p:cNvPr id="258" name="Google Shape;258;p23"/>
          <p:cNvSpPr txBox="1"/>
          <p:nvPr>
            <p:ph idx="4294967295" type="body"/>
          </p:nvPr>
        </p:nvSpPr>
        <p:spPr>
          <a:xfrm>
            <a:off x="0" y="2090173"/>
            <a:ext cx="9144000" cy="2677656"/>
          </a:xfrm>
          <a:prstGeom prst="rect">
            <a:avLst/>
          </a:prstGeom>
          <a:noFill/>
          <a:ln>
            <a:noFill/>
          </a:ln>
        </p:spPr>
        <p:txBody>
          <a:bodyPr anchorCtr="1" anchor="ctr" bIns="45700" lIns="91425" spcFirstLastPara="1" rIns="91425" wrap="square" tIns="45700">
            <a:spAutoFit/>
          </a:bodyPr>
          <a:lstStyle/>
          <a:p>
            <a:pPr indent="-342900" lvl="0" marL="342900" marR="0" rtl="0" algn="ctr">
              <a:lnSpc>
                <a:spcPct val="100000"/>
              </a:lnSpc>
              <a:spcBef>
                <a:spcPts val="0"/>
              </a:spcBef>
              <a:spcAft>
                <a:spcPts val="0"/>
              </a:spcAft>
              <a:buClr>
                <a:schemeClr val="lt1"/>
              </a:buClr>
              <a:buSzPts val="4000"/>
              <a:buFont typeface="Arial"/>
              <a:buNone/>
            </a:pPr>
            <a:r>
              <a:rPr lang="en-US"/>
              <a:t> </a:t>
            </a:r>
            <a:r>
              <a:rPr lang="en-US" sz="4000">
                <a:solidFill>
                  <a:schemeClr val="lt1"/>
                </a:solidFill>
                <a:latin typeface="Arial"/>
                <a:ea typeface="Arial"/>
                <a:cs typeface="Arial"/>
                <a:sym typeface="Arial"/>
              </a:rPr>
              <a:t>The scientific origin of acoustics is said to be attributed by this famous Greek philosopher</a:t>
            </a:r>
            <a:r>
              <a:rPr lang="en-US"/>
              <a:t>.</a:t>
            </a:r>
            <a:endParaRPr/>
          </a:p>
          <a:p>
            <a:pPr indent="-342900" lvl="0" marL="342900" marR="0" rtl="0" algn="ctr">
              <a:lnSpc>
                <a:spcPct val="100000"/>
              </a:lnSpc>
              <a:spcBef>
                <a:spcPts val="800"/>
              </a:spcBef>
              <a:spcAft>
                <a:spcPts val="0"/>
              </a:spcAft>
              <a:buClr>
                <a:schemeClr val="lt1"/>
              </a:buClr>
              <a:buSzPts val="4000"/>
              <a:buFont typeface="Arial"/>
              <a:buNone/>
            </a:pPr>
            <a:r>
              <a:rPr lang="en-US" u="sng">
                <a:solidFill>
                  <a:schemeClr val="hlink"/>
                </a:solidFill>
                <a:hlinkClick action="ppaction://hlinksldjump" r:id="rId4"/>
              </a:rPr>
              <a:t>Answer</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4">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64" name="Google Shape;264;p24"/>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4-200 </a:t>
            </a:r>
            <a:r>
              <a:rPr lang="en-US" sz="1000">
                <a:solidFill>
                  <a:schemeClr val="accent2"/>
                </a:solidFill>
                <a:latin typeface="Arial"/>
                <a:ea typeface="Arial"/>
                <a:cs typeface="Arial"/>
                <a:sym typeface="Arial"/>
              </a:rPr>
              <a:t>-clue</a:t>
            </a:r>
            <a:endParaRPr/>
          </a:p>
        </p:txBody>
      </p:sp>
      <p:sp>
        <p:nvSpPr>
          <p:cNvPr id="265" name="Google Shape;265;p24"/>
          <p:cNvSpPr txBox="1"/>
          <p:nvPr>
            <p:ph idx="4294967295" type="body"/>
          </p:nvPr>
        </p:nvSpPr>
        <p:spPr>
          <a:xfrm>
            <a:off x="0" y="2090173"/>
            <a:ext cx="9144000" cy="2677656"/>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 This </a:t>
            </a:r>
            <a:r>
              <a:rPr lang="en-US"/>
              <a:t>Greek philosopher correctly suggested that sound waves propagate through the air</a:t>
            </a:r>
            <a:r>
              <a:rPr lang="en-US" sz="4000">
                <a:solidFill>
                  <a:schemeClr val="lt1"/>
                </a:solidFill>
                <a:latin typeface="Arial"/>
                <a:ea typeface="Arial"/>
                <a:cs typeface="Arial"/>
                <a:sym typeface="Arial"/>
              </a:rPr>
              <a:t>.</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5">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71" name="Google Shape;271;p25"/>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4-300 </a:t>
            </a:r>
            <a:r>
              <a:rPr lang="en-US" sz="1000">
                <a:solidFill>
                  <a:schemeClr val="accent2"/>
                </a:solidFill>
                <a:latin typeface="Arial"/>
                <a:ea typeface="Arial"/>
                <a:cs typeface="Arial"/>
                <a:sym typeface="Arial"/>
              </a:rPr>
              <a:t>-clue</a:t>
            </a:r>
            <a:endParaRPr/>
          </a:p>
        </p:txBody>
      </p:sp>
      <p:sp>
        <p:nvSpPr>
          <p:cNvPr id="272" name="Google Shape;272;p25"/>
          <p:cNvSpPr txBox="1"/>
          <p:nvPr>
            <p:ph idx="4294967295" type="body"/>
          </p:nvPr>
        </p:nvSpPr>
        <p:spPr>
          <a:xfrm>
            <a:off x="0" y="1782397"/>
            <a:ext cx="9144000" cy="3293209"/>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 This Roman architectural engineer determined a successful mechanism to transmit sound waves, contributing to the design of theatres in the future.</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6">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78" name="Google Shape;278;p26"/>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4-400 </a:t>
            </a:r>
            <a:r>
              <a:rPr lang="en-US" sz="1000">
                <a:solidFill>
                  <a:schemeClr val="accent2"/>
                </a:solidFill>
                <a:latin typeface="Arial"/>
                <a:ea typeface="Arial"/>
                <a:cs typeface="Arial"/>
                <a:sym typeface="Arial"/>
              </a:rPr>
              <a:t>-clue</a:t>
            </a:r>
            <a:endParaRPr/>
          </a:p>
        </p:txBody>
      </p:sp>
      <p:sp>
        <p:nvSpPr>
          <p:cNvPr id="279" name="Google Shape;279;p26"/>
          <p:cNvSpPr txBox="1"/>
          <p:nvPr>
            <p:ph idx="4294967295" type="body"/>
          </p:nvPr>
        </p:nvSpPr>
        <p:spPr>
          <a:xfrm>
            <a:off x="0" y="2090173"/>
            <a:ext cx="9144000" cy="2677656"/>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 This scientist and philosopher began the first modern study of sound waves and acoustics.</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7">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85" name="Google Shape;285;p27"/>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4-500 </a:t>
            </a:r>
            <a:r>
              <a:rPr lang="en-US" sz="1000">
                <a:solidFill>
                  <a:schemeClr val="accent2"/>
                </a:solidFill>
                <a:latin typeface="Arial"/>
                <a:ea typeface="Arial"/>
                <a:cs typeface="Arial"/>
                <a:sym typeface="Arial"/>
              </a:rPr>
              <a:t>-clue</a:t>
            </a:r>
            <a:endParaRPr/>
          </a:p>
        </p:txBody>
      </p:sp>
      <p:sp>
        <p:nvSpPr>
          <p:cNvPr id="286" name="Google Shape;286;p27"/>
          <p:cNvSpPr txBox="1"/>
          <p:nvPr>
            <p:ph idx="4294967295" type="body"/>
          </p:nvPr>
        </p:nvSpPr>
        <p:spPr>
          <a:xfrm>
            <a:off x="0" y="2090173"/>
            <a:ext cx="9144000" cy="26577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This saxony born scientist </a:t>
            </a:r>
            <a:r>
              <a:rPr lang="en-US"/>
              <a:t>is best known for beautiful visual displays of resonance.</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28">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92" name="Google Shape;292;p28"/>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5-100 </a:t>
            </a:r>
            <a:r>
              <a:rPr lang="en-US" sz="1000">
                <a:solidFill>
                  <a:schemeClr val="accent2"/>
                </a:solidFill>
                <a:latin typeface="Arial"/>
                <a:ea typeface="Arial"/>
                <a:cs typeface="Arial"/>
                <a:sym typeface="Arial"/>
              </a:rPr>
              <a:t>-clue</a:t>
            </a:r>
            <a:endParaRPr/>
          </a:p>
        </p:txBody>
      </p:sp>
      <p:sp>
        <p:nvSpPr>
          <p:cNvPr id="293" name="Google Shape;293;p28"/>
          <p:cNvSpPr txBox="1"/>
          <p:nvPr>
            <p:ph idx="4294967295" type="body"/>
          </p:nvPr>
        </p:nvSpPr>
        <p:spPr>
          <a:xfrm>
            <a:off x="0" y="2397948"/>
            <a:ext cx="9144000" cy="2062103"/>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latin typeface="Arial"/>
                <a:ea typeface="Arial"/>
                <a:cs typeface="Arial"/>
                <a:sym typeface="Arial"/>
              </a:rPr>
              <a:t> “</a:t>
            </a:r>
            <a:r>
              <a:rPr b="0" i="0" lang="en-US">
                <a:latin typeface="Roboto"/>
                <a:ea typeface="Roboto"/>
                <a:cs typeface="Roboto"/>
                <a:sym typeface="Roboto"/>
              </a:rPr>
              <a:t>As a friend, as a friend</a:t>
            </a:r>
            <a:br>
              <a:rPr lang="en-US"/>
            </a:br>
            <a:r>
              <a:rPr b="0" i="0" lang="en-US">
                <a:latin typeface="Roboto"/>
                <a:ea typeface="Roboto"/>
                <a:cs typeface="Roboto"/>
                <a:sym typeface="Roboto"/>
              </a:rPr>
              <a:t>As an old enemy”</a:t>
            </a:r>
            <a:endParaRPr/>
          </a:p>
          <a:p>
            <a:pPr indent="-342900" lvl="0" marL="342900" rtl="0" algn="ctr">
              <a:spcBef>
                <a:spcPts val="800"/>
              </a:spcBef>
              <a:spcAft>
                <a:spcPts val="0"/>
              </a:spcAft>
              <a:buNone/>
            </a:pPr>
            <a:r>
              <a:rPr lang="en-US" u="sng">
                <a:solidFill>
                  <a:schemeClr val="hlink"/>
                </a:solidFill>
                <a:latin typeface="Roboto"/>
                <a:ea typeface="Roboto"/>
                <a:cs typeface="Roboto"/>
                <a:sym typeface="Roboto"/>
                <a:hlinkClick action="ppaction://hlinksldjump" r:id="rId4"/>
              </a:rPr>
              <a:t>Answer</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29">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299" name="Google Shape;299;p29"/>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5-200 </a:t>
            </a:r>
            <a:r>
              <a:rPr lang="en-US" sz="1000">
                <a:solidFill>
                  <a:schemeClr val="accent2"/>
                </a:solidFill>
                <a:latin typeface="Arial"/>
                <a:ea typeface="Arial"/>
                <a:cs typeface="Arial"/>
                <a:sym typeface="Arial"/>
              </a:rPr>
              <a:t>-clue</a:t>
            </a:r>
            <a:endParaRPr/>
          </a:p>
        </p:txBody>
      </p:sp>
      <p:sp>
        <p:nvSpPr>
          <p:cNvPr id="300" name="Google Shape;300;p29"/>
          <p:cNvSpPr txBox="1"/>
          <p:nvPr>
            <p:ph idx="4294967295" type="body"/>
          </p:nvPr>
        </p:nvSpPr>
        <p:spPr>
          <a:xfrm>
            <a:off x="8021" y="2550347"/>
            <a:ext cx="9144000" cy="2062103"/>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latin typeface="Arial"/>
                <a:ea typeface="Arial"/>
                <a:cs typeface="Arial"/>
                <a:sym typeface="Arial"/>
              </a:rPr>
              <a:t>“</a:t>
            </a:r>
            <a:r>
              <a:rPr b="0" i="0" lang="en-US">
                <a:latin typeface="Roboto"/>
                <a:ea typeface="Roboto"/>
                <a:cs typeface="Roboto"/>
                <a:sym typeface="Roboto"/>
              </a:rPr>
              <a:t>Feel like hoppin' on a flight</a:t>
            </a:r>
            <a:br>
              <a:rPr lang="en-US"/>
            </a:br>
            <a:r>
              <a:rPr b="0" i="0" lang="en-US">
                <a:latin typeface="Roboto"/>
                <a:ea typeface="Roboto"/>
                <a:cs typeface="Roboto"/>
                <a:sym typeface="Roboto"/>
              </a:rPr>
              <a:t>Back to my hometown tonight”</a:t>
            </a:r>
            <a:endParaRPr/>
          </a:p>
          <a:p>
            <a:pPr indent="-342900" lvl="0" marL="342900" rtl="0" algn="ctr">
              <a:spcBef>
                <a:spcPts val="800"/>
              </a:spcBef>
              <a:spcAft>
                <a:spcPts val="0"/>
              </a:spcAft>
              <a:buNone/>
            </a:pPr>
            <a:r>
              <a:rPr lang="en-US" u="sng">
                <a:solidFill>
                  <a:schemeClr val="hlink"/>
                </a:solidFill>
                <a:latin typeface="Roboto"/>
                <a:ea typeface="Roboto"/>
                <a:cs typeface="Roboto"/>
                <a:sym typeface="Roboto"/>
                <a:hlinkClick action="ppaction://hlinksldjump" r:id="rId4"/>
              </a:rPr>
              <a:t>Answer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3"/>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1200">
                <a:latin typeface="Tahoma"/>
                <a:ea typeface="Tahoma"/>
                <a:cs typeface="Tahoma"/>
                <a:sym typeface="Tahoma"/>
              </a:rPr>
              <a:t>CATEGORY 1 explanation</a:t>
            </a:r>
            <a:endParaRPr/>
          </a:p>
        </p:txBody>
      </p:sp>
      <p:sp>
        <p:nvSpPr>
          <p:cNvPr id="116" name="Google Shape;116;p3">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17" name="Google Shape;117;p3"/>
          <p:cNvSpPr txBox="1"/>
          <p:nvPr>
            <p:ph idx="1" type="body"/>
          </p:nvPr>
        </p:nvSpPr>
        <p:spPr>
          <a:xfrm>
            <a:off x="0" y="2705725"/>
            <a:ext cx="9144000" cy="1446550"/>
          </a:xfrm>
          <a:prstGeom prst="rect">
            <a:avLst/>
          </a:prstGeom>
          <a:noFill/>
          <a:ln>
            <a:noFill/>
          </a:ln>
        </p:spPr>
        <p:txBody>
          <a:bodyPr anchorCtr="0" anchor="ctr" bIns="45700" lIns="91425" spcFirstLastPara="1" rIns="91425" wrap="square" tIns="45700">
            <a:spAutoFit/>
          </a:bodyPr>
          <a:lstStyle/>
          <a:p>
            <a:pPr indent="-342900" lvl="0" marL="342900" rtl="0" algn="ctr">
              <a:spcBef>
                <a:spcPts val="0"/>
              </a:spcBef>
              <a:spcAft>
                <a:spcPts val="0"/>
              </a:spcAft>
              <a:buNone/>
            </a:pPr>
            <a:r>
              <a:rPr lang="en-US" sz="4400">
                <a:latin typeface="Tahoma"/>
                <a:ea typeface="Tahoma"/>
                <a:cs typeface="Tahoma"/>
                <a:sym typeface="Tahoma"/>
              </a:rPr>
              <a:t>Category 1 is on fundamentals is about the physics of acoustics.</a:t>
            </a:r>
            <a:endParaRPr sz="4400" u="sng">
              <a:solidFill>
                <a:schemeClr val="hlink"/>
              </a:solidFill>
              <a:latin typeface="Tahoma"/>
              <a:ea typeface="Tahoma"/>
              <a:cs typeface="Tahoma"/>
              <a:sym typeface="Tahoma"/>
              <a:hlinkClick action="ppaction://hlinksldjump" r:id="rId4"/>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30">
            <a:hlinkClick action="ppaction://hlinksldjump" r:id="rId3"/>
          </p:cNvPr>
          <p:cNvSpPr/>
          <p:nvPr/>
        </p:nvSpPr>
        <p:spPr>
          <a:xfrm>
            <a:off x="-1905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06" name="Google Shape;306;p30"/>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5-300 </a:t>
            </a:r>
            <a:r>
              <a:rPr lang="en-US" sz="1000">
                <a:solidFill>
                  <a:schemeClr val="accent2"/>
                </a:solidFill>
                <a:latin typeface="Arial"/>
                <a:ea typeface="Arial"/>
                <a:cs typeface="Arial"/>
                <a:sym typeface="Arial"/>
              </a:rPr>
              <a:t>-clue</a:t>
            </a:r>
            <a:endParaRPr/>
          </a:p>
        </p:txBody>
      </p:sp>
      <p:sp>
        <p:nvSpPr>
          <p:cNvPr id="307" name="Google Shape;307;p30"/>
          <p:cNvSpPr txBox="1"/>
          <p:nvPr>
            <p:ph idx="4294967295" type="body"/>
          </p:nvPr>
        </p:nvSpPr>
        <p:spPr>
          <a:xfrm>
            <a:off x="0" y="2397947"/>
            <a:ext cx="9144000" cy="2062103"/>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latin typeface="Roboto"/>
                <a:ea typeface="Roboto"/>
                <a:cs typeface="Roboto"/>
                <a:sym typeface="Roboto"/>
              </a:rPr>
              <a:t>“</a:t>
            </a:r>
            <a:r>
              <a:rPr b="0" i="0" lang="en-US">
                <a:latin typeface="Roboto"/>
                <a:ea typeface="Roboto"/>
                <a:cs typeface="Roboto"/>
                <a:sym typeface="Roboto"/>
              </a:rPr>
              <a:t>Lost my money playing poker so I had to leave town”</a:t>
            </a:r>
            <a:endParaRPr/>
          </a:p>
          <a:p>
            <a:pPr indent="-342900" lvl="0" marL="342900" rtl="0" algn="ctr">
              <a:spcBef>
                <a:spcPts val="800"/>
              </a:spcBef>
              <a:spcAft>
                <a:spcPts val="0"/>
              </a:spcAft>
              <a:buNone/>
            </a:pPr>
            <a:r>
              <a:rPr lang="en-US" u="sng">
                <a:solidFill>
                  <a:schemeClr val="hlink"/>
                </a:solidFill>
                <a:latin typeface="Roboto"/>
                <a:ea typeface="Roboto"/>
                <a:cs typeface="Roboto"/>
                <a:sym typeface="Roboto"/>
                <a:hlinkClick action="ppaction://hlinksldjump" r:id="rId4"/>
              </a:rPr>
              <a:t>Answer</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31">
            <a:hlinkClick action="ppaction://hlinksldjump" r:id="rId3"/>
          </p:cNvPr>
          <p:cNvSpPr/>
          <p:nvPr/>
        </p:nvSpPr>
        <p:spPr>
          <a:xfrm>
            <a:off x="-1905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13" name="Google Shape;313;p31"/>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5-400 </a:t>
            </a:r>
            <a:r>
              <a:rPr lang="en-US" sz="1000">
                <a:solidFill>
                  <a:schemeClr val="accent2"/>
                </a:solidFill>
                <a:latin typeface="Arial"/>
                <a:ea typeface="Arial"/>
                <a:cs typeface="Arial"/>
                <a:sym typeface="Arial"/>
              </a:rPr>
              <a:t>-clue</a:t>
            </a:r>
            <a:endParaRPr/>
          </a:p>
        </p:txBody>
      </p:sp>
      <p:sp>
        <p:nvSpPr>
          <p:cNvPr id="314" name="Google Shape;314;p31"/>
          <p:cNvSpPr txBox="1"/>
          <p:nvPr>
            <p:ph idx="4294967295" type="body"/>
          </p:nvPr>
        </p:nvSpPr>
        <p:spPr>
          <a:xfrm>
            <a:off x="0" y="2397949"/>
            <a:ext cx="9144000" cy="2062103"/>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 </a:t>
            </a:r>
            <a:r>
              <a:rPr lang="en-US"/>
              <a:t>“But you made me feel yeah you made me feel so shiny and new</a:t>
            </a:r>
            <a:r>
              <a:rPr lang="en-US" sz="4000">
                <a:solidFill>
                  <a:schemeClr val="lt1"/>
                </a:solidFill>
                <a:latin typeface="Arial"/>
                <a:ea typeface="Arial"/>
                <a:cs typeface="Arial"/>
                <a:sym typeface="Arial"/>
              </a:rPr>
              <a:t>”</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32">
            <a:hlinkClick action="ppaction://hlinksldjump" r:id="rId3"/>
          </p:cNvPr>
          <p:cNvSpPr/>
          <p:nvPr/>
        </p:nvSpPr>
        <p:spPr>
          <a:xfrm>
            <a:off x="-3810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20" name="Google Shape;320;p32"/>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5-500 </a:t>
            </a:r>
            <a:r>
              <a:rPr lang="en-US" sz="1000">
                <a:solidFill>
                  <a:schemeClr val="accent2"/>
                </a:solidFill>
                <a:latin typeface="Arial"/>
                <a:ea typeface="Arial"/>
                <a:cs typeface="Arial"/>
                <a:sym typeface="Arial"/>
              </a:rPr>
              <a:t>-clue</a:t>
            </a:r>
            <a:endParaRPr/>
          </a:p>
        </p:txBody>
      </p:sp>
      <p:sp>
        <p:nvSpPr>
          <p:cNvPr id="321" name="Google Shape;321;p32"/>
          <p:cNvSpPr txBox="1"/>
          <p:nvPr>
            <p:ph idx="4294967295" type="body"/>
          </p:nvPr>
        </p:nvSpPr>
        <p:spPr>
          <a:xfrm>
            <a:off x="0" y="2090172"/>
            <a:ext cx="9144000" cy="2677656"/>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b="0" i="0" lang="en-US">
                <a:latin typeface="Roboto"/>
                <a:ea typeface="Roboto"/>
                <a:cs typeface="Roboto"/>
                <a:sym typeface="Roboto"/>
              </a:rPr>
              <a:t>“Tumble outta bed and I stumble to the kitchen. Pour myself a cup of ambition”</a:t>
            </a:r>
            <a:endParaRPr/>
          </a:p>
          <a:p>
            <a:pPr indent="-342900" lvl="0" marL="342900" rtl="0" algn="ctr">
              <a:spcBef>
                <a:spcPts val="800"/>
              </a:spcBef>
              <a:spcAft>
                <a:spcPts val="0"/>
              </a:spcAft>
              <a:buNone/>
            </a:pPr>
            <a:r>
              <a:rPr lang="en-US" u="sng">
                <a:solidFill>
                  <a:schemeClr val="hlink"/>
                </a:solidFill>
                <a:latin typeface="Roboto"/>
                <a:ea typeface="Roboto"/>
                <a:cs typeface="Roboto"/>
                <a:sym typeface="Roboto"/>
                <a:hlinkClick action="ppaction://hlinksldjump" r:id="rId4"/>
              </a:rPr>
              <a:t>Answer</a:t>
            </a:r>
            <a:endParaRPr b="1"/>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33">
            <a:hlinkClick action="ppaction://hlinksldjump" r:id="rId3"/>
          </p:cNvPr>
          <p:cNvSpPr/>
          <p:nvPr/>
        </p:nvSpPr>
        <p:spPr>
          <a:xfrm>
            <a:off x="0" y="1905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27" name="Google Shape;327;p33"/>
          <p:cNvSpPr/>
          <p:nvPr/>
        </p:nvSpPr>
        <p:spPr>
          <a:xfrm>
            <a:off x="0" y="0"/>
            <a:ext cx="9144000" cy="68580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4000">
              <a:solidFill>
                <a:schemeClr val="lt1"/>
              </a:solidFill>
              <a:latin typeface="Arial"/>
              <a:ea typeface="Arial"/>
              <a:cs typeface="Arial"/>
              <a:sym typeface="Arial"/>
            </a:endParaRPr>
          </a:p>
        </p:txBody>
      </p:sp>
      <p:sp>
        <p:nvSpPr>
          <p:cNvPr id="328" name="Google Shape;328;p33"/>
          <p:cNvSpPr txBox="1"/>
          <p:nvPr>
            <p:ph idx="4294967295" type="body"/>
          </p:nvPr>
        </p:nvSpPr>
        <p:spPr>
          <a:xfrm>
            <a:off x="0" y="2151728"/>
            <a:ext cx="9144000" cy="2554545"/>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What are force and velocity?</a:t>
            </a:r>
            <a:endParaRPr/>
          </a:p>
          <a:p>
            <a:pPr indent="-342900" lvl="0" marL="342900" rtl="0" algn="ctr">
              <a:spcBef>
                <a:spcPts val="0"/>
              </a:spcBef>
              <a:spcAft>
                <a:spcPts val="0"/>
              </a:spcAft>
              <a:buNone/>
            </a:pPr>
            <a:r>
              <a:t/>
            </a:r>
            <a:endParaRPr/>
          </a:p>
          <a:p>
            <a:pPr indent="-342900" lvl="0" marL="342900" rtl="0" algn="ctr">
              <a:spcBef>
                <a:spcPts val="0"/>
              </a:spcBef>
              <a:spcAft>
                <a:spcPts val="0"/>
              </a:spcAft>
              <a:buNone/>
            </a:pPr>
            <a:r>
              <a:t/>
            </a:r>
            <a:endParaRPr/>
          </a:p>
          <a:p>
            <a:pPr indent="-342900" lvl="0" marL="342900" rtl="0" algn="ctr">
              <a:spcBef>
                <a:spcPts val="0"/>
              </a:spcBef>
              <a:spcAft>
                <a:spcPts val="0"/>
              </a:spcAft>
              <a:buNone/>
            </a:pPr>
            <a:r>
              <a:rPr lang="en-US" u="sng">
                <a:solidFill>
                  <a:schemeClr val="hlink"/>
                </a:solidFill>
                <a:hlinkClick action="ppaction://hlinksldjump" r:id="rId4"/>
              </a:rPr>
              <a:t>Back to Game Slide</a:t>
            </a:r>
            <a:endParaRPr/>
          </a:p>
        </p:txBody>
      </p:sp>
      <p:sp>
        <p:nvSpPr>
          <p:cNvPr id="329" name="Google Shape;329;p33"/>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Q-1-100 - question</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34">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35" name="Google Shape;335;p34"/>
          <p:cNvSpPr/>
          <p:nvPr/>
        </p:nvSpPr>
        <p:spPr>
          <a:xfrm>
            <a:off x="0" y="0"/>
            <a:ext cx="9144000" cy="68580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4000">
              <a:solidFill>
                <a:schemeClr val="lt1"/>
              </a:solidFill>
              <a:latin typeface="Arial"/>
              <a:ea typeface="Arial"/>
              <a:cs typeface="Arial"/>
              <a:sym typeface="Arial"/>
            </a:endParaRPr>
          </a:p>
        </p:txBody>
      </p:sp>
      <p:sp>
        <p:nvSpPr>
          <p:cNvPr id="336" name="Google Shape;336;p34"/>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 Q-1-200</a:t>
            </a:r>
            <a:r>
              <a:rPr lang="en-US" sz="1000">
                <a:solidFill>
                  <a:schemeClr val="accent2"/>
                </a:solidFill>
                <a:latin typeface="Arial"/>
                <a:ea typeface="Arial"/>
                <a:cs typeface="Arial"/>
                <a:sym typeface="Arial"/>
              </a:rPr>
              <a:t> - question</a:t>
            </a:r>
            <a:endParaRPr/>
          </a:p>
        </p:txBody>
      </p:sp>
      <p:sp>
        <p:nvSpPr>
          <p:cNvPr id="337" name="Google Shape;337;p34"/>
          <p:cNvSpPr txBox="1"/>
          <p:nvPr>
            <p:ph idx="4294967295" type="body"/>
          </p:nvPr>
        </p:nvSpPr>
        <p:spPr>
          <a:xfrm>
            <a:off x="0" y="1843951"/>
            <a:ext cx="9144000" cy="3170099"/>
          </a:xfrm>
          <a:prstGeom prst="rect">
            <a:avLst/>
          </a:prstGeom>
          <a:noFill/>
          <a:ln>
            <a:noFill/>
          </a:ln>
        </p:spPr>
        <p:txBody>
          <a:bodyPr anchorCtr="1" anchor="ctr" bIns="45700" lIns="91425" spcFirstLastPara="1" rIns="91425" wrap="square" tIns="45700">
            <a:spAutoFit/>
          </a:bodyPr>
          <a:lstStyle/>
          <a:p>
            <a:pPr indent="-342900" lvl="0" marL="342900" marR="0" rtl="0" algn="ctr">
              <a:lnSpc>
                <a:spcPct val="10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What is </a:t>
            </a:r>
            <a:r>
              <a:rPr lang="en-US"/>
              <a:t>superposition?</a:t>
            </a:r>
            <a:endParaRPr/>
          </a:p>
          <a:p>
            <a:pPr indent="-342900" lvl="0" marL="342900" marR="0" rtl="0" algn="ctr">
              <a:lnSpc>
                <a:spcPct val="100000"/>
              </a:lnSpc>
              <a:spcBef>
                <a:spcPts val="0"/>
              </a:spcBef>
              <a:spcAft>
                <a:spcPts val="0"/>
              </a:spcAft>
              <a:buClr>
                <a:schemeClr val="lt1"/>
              </a:buClr>
              <a:buSzPts val="4000"/>
              <a:buFont typeface="Arial"/>
              <a:buNone/>
            </a:pPr>
            <a:r>
              <a:t/>
            </a:r>
            <a:endParaRPr/>
          </a:p>
          <a:p>
            <a:pPr indent="-342900" lvl="0" marL="342900" marR="0" rtl="0" algn="ctr">
              <a:lnSpc>
                <a:spcPct val="100000"/>
              </a:lnSpc>
              <a:spcBef>
                <a:spcPts val="0"/>
              </a:spcBef>
              <a:spcAft>
                <a:spcPts val="0"/>
              </a:spcAft>
              <a:buClr>
                <a:schemeClr val="lt1"/>
              </a:buClr>
              <a:buSzPts val="4000"/>
              <a:buFont typeface="Arial"/>
              <a:buNone/>
            </a:pPr>
            <a:r>
              <a:t/>
            </a:r>
            <a:endParaRPr/>
          </a:p>
          <a:p>
            <a:pPr indent="-342900" lvl="0" marL="342900" rtl="0" algn="ctr">
              <a:spcBef>
                <a:spcPts val="0"/>
              </a:spcBef>
              <a:spcAft>
                <a:spcPts val="0"/>
              </a:spcAft>
              <a:buNone/>
            </a:pPr>
            <a:r>
              <a:rPr lang="en-US" u="sng">
                <a:solidFill>
                  <a:schemeClr val="hlink"/>
                </a:solidFill>
                <a:hlinkClick action="ppaction://hlinksldjump" r:id="rId4"/>
              </a:rPr>
              <a:t>Back to Game Slide</a:t>
            </a:r>
            <a:endParaRPr/>
          </a:p>
          <a:p>
            <a:pPr indent="-342900" lvl="0" marL="342900" marR="0" rtl="0" algn="ctr">
              <a:lnSpc>
                <a:spcPct val="100000"/>
              </a:lnSpc>
              <a:spcBef>
                <a:spcPts val="0"/>
              </a:spcBef>
              <a:spcAft>
                <a:spcPts val="0"/>
              </a:spcAft>
              <a:buClr>
                <a:schemeClr val="lt1"/>
              </a:buClr>
              <a:buSzPts val="4000"/>
              <a:buFont typeface="Arial"/>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35">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43" name="Google Shape;343;p35"/>
          <p:cNvSpPr/>
          <p:nvPr/>
        </p:nvSpPr>
        <p:spPr>
          <a:xfrm>
            <a:off x="0" y="0"/>
            <a:ext cx="9144000" cy="68580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i="1" sz="4000">
              <a:solidFill>
                <a:schemeClr val="lt1"/>
              </a:solidFill>
              <a:latin typeface="Arial"/>
              <a:ea typeface="Arial"/>
              <a:cs typeface="Arial"/>
              <a:sym typeface="Arial"/>
            </a:endParaRPr>
          </a:p>
        </p:txBody>
      </p:sp>
      <p:sp>
        <p:nvSpPr>
          <p:cNvPr id="344" name="Google Shape;344;p35"/>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Q-1-300</a:t>
            </a:r>
            <a:r>
              <a:rPr lang="en-US" sz="1000">
                <a:solidFill>
                  <a:schemeClr val="accent2"/>
                </a:solidFill>
                <a:latin typeface="Arial"/>
                <a:ea typeface="Arial"/>
                <a:cs typeface="Arial"/>
                <a:sym typeface="Arial"/>
              </a:rPr>
              <a:t> - question</a:t>
            </a:r>
            <a:endParaRPr/>
          </a:p>
        </p:txBody>
      </p:sp>
      <p:sp>
        <p:nvSpPr>
          <p:cNvPr id="345" name="Google Shape;345;p35"/>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a Simple Harmonic Oscillator?</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36">
            <a:hlinkClick action="ppaction://hlinksldjump" r:id="rId3"/>
          </p:cNvPr>
          <p:cNvSpPr/>
          <p:nvPr/>
        </p:nvSpPr>
        <p:spPr>
          <a:xfrm>
            <a:off x="0" y="1905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51" name="Google Shape;351;p36"/>
          <p:cNvSpPr/>
          <p:nvPr/>
        </p:nvSpPr>
        <p:spPr>
          <a:xfrm>
            <a:off x="0" y="0"/>
            <a:ext cx="9144000" cy="68580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i="1" sz="4000">
              <a:solidFill>
                <a:schemeClr val="lt1"/>
              </a:solidFill>
              <a:latin typeface="Arial"/>
              <a:ea typeface="Arial"/>
              <a:cs typeface="Arial"/>
              <a:sym typeface="Arial"/>
            </a:endParaRPr>
          </a:p>
        </p:txBody>
      </p:sp>
      <p:sp>
        <p:nvSpPr>
          <p:cNvPr id="352" name="Google Shape;352;p36"/>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Fourier?</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
        <p:nvSpPr>
          <p:cNvPr id="353" name="Google Shape;353;p36"/>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Q-1-400</a:t>
            </a:r>
            <a:r>
              <a:rPr lang="en-US" sz="1000">
                <a:solidFill>
                  <a:schemeClr val="accent2"/>
                </a:solidFill>
                <a:latin typeface="Arial"/>
                <a:ea typeface="Arial"/>
                <a:cs typeface="Arial"/>
                <a:sym typeface="Arial"/>
              </a:rPr>
              <a:t> - question</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37">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59" name="Google Shape;359;p37"/>
          <p:cNvSpPr/>
          <p:nvPr/>
        </p:nvSpPr>
        <p:spPr>
          <a:xfrm>
            <a:off x="0" y="0"/>
            <a:ext cx="9144000" cy="6858000"/>
          </a:xfrm>
          <a:prstGeom prst="rect">
            <a:avLst/>
          </a:prstGeom>
          <a:no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i="1" sz="4000">
              <a:solidFill>
                <a:schemeClr val="lt1"/>
              </a:solidFill>
              <a:latin typeface="Arial"/>
              <a:ea typeface="Arial"/>
              <a:cs typeface="Arial"/>
              <a:sym typeface="Arial"/>
            </a:endParaRPr>
          </a:p>
        </p:txBody>
      </p:sp>
      <p:sp>
        <p:nvSpPr>
          <p:cNvPr id="360" name="Google Shape;360;p37"/>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a:t>
            </a:r>
            <a:r>
              <a:rPr lang="en-US"/>
              <a:t>are D’Alembert solutions?</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
        <p:nvSpPr>
          <p:cNvPr id="361" name="Google Shape;361;p37"/>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Q-1-500</a:t>
            </a:r>
            <a:r>
              <a:rPr lang="en-US" sz="1000">
                <a:solidFill>
                  <a:schemeClr val="accent2"/>
                </a:solidFill>
                <a:latin typeface="Arial"/>
                <a:ea typeface="Arial"/>
                <a:cs typeface="Arial"/>
                <a:sym typeface="Arial"/>
              </a:rPr>
              <a:t> - question</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38">
            <a:hlinkClick action="ppaction://hlinksldjump" r:id="rId3"/>
          </p:cNvPr>
          <p:cNvSpPr/>
          <p:nvPr/>
        </p:nvSpPr>
        <p:spPr>
          <a:xfrm>
            <a:off x="-19050" y="-1905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67" name="Google Shape;367;p38"/>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Q-2-100</a:t>
            </a:r>
            <a:r>
              <a:rPr lang="en-US" sz="1000">
                <a:solidFill>
                  <a:schemeClr val="accent2"/>
                </a:solidFill>
                <a:latin typeface="Arial"/>
                <a:ea typeface="Arial"/>
                <a:cs typeface="Arial"/>
                <a:sym typeface="Arial"/>
              </a:rPr>
              <a:t> - question</a:t>
            </a:r>
            <a:endParaRPr/>
          </a:p>
        </p:txBody>
      </p:sp>
      <p:sp>
        <p:nvSpPr>
          <p:cNvPr id="368" name="Google Shape;368;p38"/>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sonar?</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39">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74" name="Google Shape;374;p39"/>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Q-2-200</a:t>
            </a:r>
            <a:r>
              <a:rPr lang="en-US" sz="1000">
                <a:solidFill>
                  <a:schemeClr val="accent2"/>
                </a:solidFill>
                <a:latin typeface="Arial"/>
                <a:ea typeface="Arial"/>
                <a:cs typeface="Arial"/>
                <a:sym typeface="Arial"/>
              </a:rPr>
              <a:t> - question</a:t>
            </a:r>
            <a:endParaRPr/>
          </a:p>
        </p:txBody>
      </p:sp>
      <p:sp>
        <p:nvSpPr>
          <p:cNvPr id="375" name="Google Shape;375;p39"/>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echolocation?</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4"/>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1200">
                <a:latin typeface="Tahoma"/>
                <a:ea typeface="Tahoma"/>
                <a:cs typeface="Tahoma"/>
                <a:sym typeface="Tahoma"/>
              </a:rPr>
              <a:t>CATEGORY 2 </a:t>
            </a:r>
            <a:r>
              <a:rPr lang="en-US" sz="1000">
                <a:solidFill>
                  <a:schemeClr val="accent2"/>
                </a:solidFill>
                <a:latin typeface="Arial"/>
                <a:ea typeface="Arial"/>
                <a:cs typeface="Arial"/>
                <a:sym typeface="Arial"/>
              </a:rPr>
              <a:t> explanation</a:t>
            </a:r>
            <a:endParaRPr sz="1200">
              <a:latin typeface="Tahoma"/>
              <a:ea typeface="Tahoma"/>
              <a:cs typeface="Tahoma"/>
              <a:sym typeface="Tahoma"/>
            </a:endParaRPr>
          </a:p>
        </p:txBody>
      </p:sp>
      <p:sp>
        <p:nvSpPr>
          <p:cNvPr id="123" name="Google Shape;123;p4">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24" name="Google Shape;124;p4"/>
          <p:cNvSpPr txBox="1"/>
          <p:nvPr>
            <p:ph idx="1" type="body"/>
          </p:nvPr>
        </p:nvSpPr>
        <p:spPr>
          <a:xfrm>
            <a:off x="0" y="2767281"/>
            <a:ext cx="9144000" cy="1323439"/>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Category 2 is on Fun Facts in acoustics.</a:t>
            </a:r>
            <a:endParaRPr sz="44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40">
            <a:hlinkClick action="ppaction://hlinksldjump" r:id="rId3"/>
          </p:cNvPr>
          <p:cNvSpPr/>
          <p:nvPr/>
        </p:nvSpPr>
        <p:spPr>
          <a:xfrm>
            <a:off x="0" y="-1905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81" name="Google Shape;381;p40"/>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Q-2-300</a:t>
            </a:r>
            <a:r>
              <a:rPr lang="en-US" sz="1000">
                <a:solidFill>
                  <a:schemeClr val="accent2"/>
                </a:solidFill>
                <a:latin typeface="Arial"/>
                <a:ea typeface="Arial"/>
                <a:cs typeface="Arial"/>
                <a:sym typeface="Arial"/>
              </a:rPr>
              <a:t> - question</a:t>
            </a:r>
            <a:endParaRPr/>
          </a:p>
        </p:txBody>
      </p:sp>
      <p:sp>
        <p:nvSpPr>
          <p:cNvPr id="382" name="Google Shape;382;p40"/>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Greek?</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41">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88" name="Google Shape;388;p41"/>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Q-2-400</a:t>
            </a:r>
            <a:r>
              <a:rPr lang="en-US" sz="1000">
                <a:solidFill>
                  <a:schemeClr val="accent2"/>
                </a:solidFill>
                <a:latin typeface="Arial"/>
                <a:ea typeface="Arial"/>
                <a:cs typeface="Arial"/>
                <a:sym typeface="Arial"/>
              </a:rPr>
              <a:t> - question</a:t>
            </a:r>
            <a:endParaRPr/>
          </a:p>
        </p:txBody>
      </p:sp>
      <p:sp>
        <p:nvSpPr>
          <p:cNvPr id="389" name="Google Shape;389;p41"/>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an erupting volcano?</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42">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95" name="Google Shape;395;p42"/>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Q-2-500</a:t>
            </a:r>
            <a:r>
              <a:rPr lang="en-US" sz="1000">
                <a:solidFill>
                  <a:schemeClr val="accent2"/>
                </a:solidFill>
                <a:latin typeface="Arial"/>
                <a:ea typeface="Arial"/>
                <a:cs typeface="Arial"/>
                <a:sym typeface="Arial"/>
              </a:rPr>
              <a:t> - question</a:t>
            </a:r>
            <a:endParaRPr/>
          </a:p>
        </p:txBody>
      </p:sp>
      <p:sp>
        <p:nvSpPr>
          <p:cNvPr id="396" name="Google Shape;396;p42"/>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Harvard University?</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43">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02" name="Google Shape;402;p43"/>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Q-3-100</a:t>
            </a:r>
            <a:r>
              <a:rPr lang="en-US" sz="1000">
                <a:solidFill>
                  <a:schemeClr val="accent2"/>
                </a:solidFill>
                <a:latin typeface="Arial"/>
                <a:ea typeface="Arial"/>
                <a:cs typeface="Arial"/>
                <a:sym typeface="Arial"/>
              </a:rPr>
              <a:t> - question</a:t>
            </a:r>
            <a:endParaRPr/>
          </a:p>
        </p:txBody>
      </p:sp>
      <p:sp>
        <p:nvSpPr>
          <p:cNvPr id="403" name="Google Shape;403;p43"/>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1968?</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44">
            <a:hlinkClick action="ppaction://hlinksldjump" r:id="rId3"/>
          </p:cNvPr>
          <p:cNvSpPr/>
          <p:nvPr/>
        </p:nvSpPr>
        <p:spPr>
          <a:xfrm>
            <a:off x="-19050" y="15039"/>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09" name="Google Shape;409;p44"/>
          <p:cNvSpPr txBox="1"/>
          <p:nvPr>
            <p:ph idx="4294967295" type="title"/>
          </p:nvPr>
        </p:nvSpPr>
        <p:spPr>
          <a:xfrm>
            <a:off x="8021"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Q-3-200</a:t>
            </a:r>
            <a:r>
              <a:rPr lang="en-US" sz="1000">
                <a:solidFill>
                  <a:schemeClr val="accent2"/>
                </a:solidFill>
                <a:latin typeface="Arial"/>
                <a:ea typeface="Arial"/>
                <a:cs typeface="Arial"/>
                <a:sym typeface="Arial"/>
              </a:rPr>
              <a:t> - question</a:t>
            </a:r>
            <a:endParaRPr/>
          </a:p>
        </p:txBody>
      </p:sp>
      <p:sp>
        <p:nvSpPr>
          <p:cNvPr id="410" name="Google Shape;410;p44"/>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interested in physics?</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45">
            <a:hlinkClick action="ppaction://hlinksldjump" r:id="rId3"/>
          </p:cNvPr>
          <p:cNvSpPr/>
          <p:nvPr/>
        </p:nvSpPr>
        <p:spPr>
          <a:xfrm>
            <a:off x="-1905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16" name="Google Shape;416;p45"/>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Q-3-300</a:t>
            </a:r>
            <a:r>
              <a:rPr lang="en-US" sz="1000">
                <a:solidFill>
                  <a:schemeClr val="accent2"/>
                </a:solidFill>
                <a:latin typeface="Arial"/>
                <a:ea typeface="Arial"/>
                <a:cs typeface="Arial"/>
                <a:sym typeface="Arial"/>
              </a:rPr>
              <a:t> - question</a:t>
            </a:r>
            <a:endParaRPr/>
          </a:p>
        </p:txBody>
      </p:sp>
      <p:sp>
        <p:nvSpPr>
          <p:cNvPr id="417" name="Google Shape;417;p45"/>
          <p:cNvSpPr txBox="1"/>
          <p:nvPr>
            <p:ph idx="4294967295" type="body"/>
          </p:nvPr>
        </p:nvSpPr>
        <p:spPr>
          <a:xfrm>
            <a:off x="0" y="1967062"/>
            <a:ext cx="9144000" cy="292387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820?</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46">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23" name="Google Shape;423;p46"/>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Q-3-400</a:t>
            </a:r>
            <a:r>
              <a:rPr lang="en-US" sz="1000">
                <a:solidFill>
                  <a:schemeClr val="accent2"/>
                </a:solidFill>
                <a:latin typeface="Arial"/>
                <a:ea typeface="Arial"/>
                <a:cs typeface="Arial"/>
                <a:sym typeface="Arial"/>
              </a:rPr>
              <a:t> - question</a:t>
            </a:r>
            <a:endParaRPr/>
          </a:p>
        </p:txBody>
      </p:sp>
      <p:sp>
        <p:nvSpPr>
          <p:cNvPr id="424" name="Google Shape;424;p46"/>
          <p:cNvSpPr txBox="1"/>
          <p:nvPr>
            <p:ph idx="4294967295" type="body"/>
          </p:nvPr>
        </p:nvSpPr>
        <p:spPr>
          <a:xfrm>
            <a:off x="0" y="1720841"/>
            <a:ext cx="9144000" cy="341632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“to help students transform themselves into contributing members of the professional community?”</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47">
            <a:hlinkClick action="ppaction://hlinksldjump" r:id="rId3"/>
          </p:cNvPr>
          <p:cNvSpPr/>
          <p:nvPr/>
        </p:nvSpPr>
        <p:spPr>
          <a:xfrm>
            <a:off x="0" y="16042"/>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30" name="Google Shape;430;p47"/>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Q-3-500</a:t>
            </a:r>
            <a:r>
              <a:rPr lang="en-US" sz="1000">
                <a:solidFill>
                  <a:schemeClr val="accent2"/>
                </a:solidFill>
                <a:latin typeface="Arial"/>
                <a:ea typeface="Arial"/>
                <a:cs typeface="Arial"/>
                <a:sym typeface="Arial"/>
              </a:rPr>
              <a:t> - question</a:t>
            </a:r>
            <a:endParaRPr/>
          </a:p>
        </p:txBody>
      </p:sp>
      <p:sp>
        <p:nvSpPr>
          <p:cNvPr id="431" name="Google Shape;431;p47"/>
          <p:cNvSpPr txBox="1"/>
          <p:nvPr>
            <p:ph idx="4294967295" type="body"/>
          </p:nvPr>
        </p:nvSpPr>
        <p:spPr>
          <a:xfrm>
            <a:off x="0" y="1659285"/>
            <a:ext cx="9144000" cy="353943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honor, encouragement, service, and fellowship?</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48">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37" name="Google Shape;437;p48"/>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Q-4-100</a:t>
            </a:r>
            <a:r>
              <a:rPr lang="en-US" sz="1000">
                <a:solidFill>
                  <a:schemeClr val="accent2"/>
                </a:solidFill>
                <a:latin typeface="Arial"/>
                <a:ea typeface="Arial"/>
                <a:cs typeface="Arial"/>
                <a:sym typeface="Arial"/>
              </a:rPr>
              <a:t> - question</a:t>
            </a:r>
            <a:endParaRPr/>
          </a:p>
        </p:txBody>
      </p:sp>
      <p:sp>
        <p:nvSpPr>
          <p:cNvPr id="438" name="Google Shape;438;p48"/>
          <p:cNvSpPr txBox="1"/>
          <p:nvPr>
            <p:ph idx="4294967295" type="body"/>
          </p:nvPr>
        </p:nvSpPr>
        <p:spPr>
          <a:xfrm>
            <a:off x="0" y="1967062"/>
            <a:ext cx="9144000" cy="28629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Who </a:t>
            </a:r>
            <a:r>
              <a:rPr lang="en-US" sz="4000">
                <a:solidFill>
                  <a:schemeClr val="lt1"/>
                </a:solidFill>
                <a:latin typeface="Arial"/>
                <a:ea typeface="Arial"/>
                <a:cs typeface="Arial"/>
                <a:sym typeface="Arial"/>
              </a:rPr>
              <a:t>is Pythagoras?</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49">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44" name="Google Shape;444;p49"/>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Q-4-200</a:t>
            </a:r>
            <a:r>
              <a:rPr lang="en-US" sz="1000">
                <a:solidFill>
                  <a:schemeClr val="accent2"/>
                </a:solidFill>
                <a:latin typeface="Arial"/>
                <a:ea typeface="Arial"/>
                <a:cs typeface="Arial"/>
                <a:sym typeface="Arial"/>
              </a:rPr>
              <a:t> - question</a:t>
            </a:r>
            <a:endParaRPr/>
          </a:p>
        </p:txBody>
      </p:sp>
      <p:sp>
        <p:nvSpPr>
          <p:cNvPr id="445" name="Google Shape;445;p49"/>
          <p:cNvSpPr txBox="1"/>
          <p:nvPr>
            <p:ph idx="4294967295" type="body"/>
          </p:nvPr>
        </p:nvSpPr>
        <p:spPr>
          <a:xfrm>
            <a:off x="0" y="1967062"/>
            <a:ext cx="9144000" cy="28629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Who </a:t>
            </a:r>
            <a:r>
              <a:rPr lang="en-US" sz="4000">
                <a:solidFill>
                  <a:schemeClr val="lt1"/>
                </a:solidFill>
                <a:latin typeface="Arial"/>
                <a:ea typeface="Arial"/>
                <a:cs typeface="Arial"/>
                <a:sym typeface="Arial"/>
              </a:rPr>
              <a:t>is Aristotle?</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5"/>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1200">
                <a:solidFill>
                  <a:schemeClr val="lt1"/>
                </a:solidFill>
                <a:latin typeface="Tahoma"/>
                <a:ea typeface="Tahoma"/>
                <a:cs typeface="Tahoma"/>
                <a:sym typeface="Tahoma"/>
              </a:rPr>
              <a:t>CATEGORY 3 </a:t>
            </a:r>
            <a:r>
              <a:rPr lang="en-US" sz="1000">
                <a:solidFill>
                  <a:schemeClr val="accent2"/>
                </a:solidFill>
                <a:latin typeface="Arial"/>
                <a:ea typeface="Arial"/>
                <a:cs typeface="Arial"/>
                <a:sym typeface="Arial"/>
              </a:rPr>
              <a:t> explanation</a:t>
            </a:r>
            <a:endParaRPr sz="1200">
              <a:solidFill>
                <a:schemeClr val="lt1"/>
              </a:solidFill>
              <a:latin typeface="Tahoma"/>
              <a:ea typeface="Tahoma"/>
              <a:cs typeface="Tahoma"/>
              <a:sym typeface="Tahoma"/>
            </a:endParaRPr>
          </a:p>
        </p:txBody>
      </p:sp>
      <p:sp>
        <p:nvSpPr>
          <p:cNvPr id="130" name="Google Shape;130;p5">
            <a:hlinkClick action="ppaction://hlinksldjump" r:id="rId3"/>
          </p:cNvPr>
          <p:cNvSpPr/>
          <p:nvPr/>
        </p:nvSpPr>
        <p:spPr>
          <a:xfrm>
            <a:off x="-4011"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31" name="Google Shape;131;p5"/>
          <p:cNvSpPr txBox="1"/>
          <p:nvPr>
            <p:ph idx="1" type="body"/>
          </p:nvPr>
        </p:nvSpPr>
        <p:spPr>
          <a:xfrm>
            <a:off x="0" y="2767281"/>
            <a:ext cx="9139989" cy="1323439"/>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Category 3 is about facts on the Society of Physics Students.</a:t>
            </a:r>
            <a:endParaRPr sz="440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50">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51" name="Google Shape;451;p50"/>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Q-4-300</a:t>
            </a:r>
            <a:r>
              <a:rPr lang="en-US" sz="1000">
                <a:solidFill>
                  <a:schemeClr val="accent2"/>
                </a:solidFill>
                <a:latin typeface="Arial"/>
                <a:ea typeface="Arial"/>
                <a:cs typeface="Arial"/>
                <a:sym typeface="Arial"/>
              </a:rPr>
              <a:t> - question</a:t>
            </a:r>
            <a:endParaRPr/>
          </a:p>
        </p:txBody>
      </p:sp>
      <p:sp>
        <p:nvSpPr>
          <p:cNvPr id="452" name="Google Shape;452;p50"/>
          <p:cNvSpPr txBox="1"/>
          <p:nvPr>
            <p:ph idx="4294967295" type="body"/>
          </p:nvPr>
        </p:nvSpPr>
        <p:spPr>
          <a:xfrm>
            <a:off x="0" y="1967062"/>
            <a:ext cx="9144000" cy="28629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Who </a:t>
            </a:r>
            <a:r>
              <a:rPr lang="en-US" sz="4000">
                <a:solidFill>
                  <a:schemeClr val="lt1"/>
                </a:solidFill>
                <a:latin typeface="Arial"/>
                <a:ea typeface="Arial"/>
                <a:cs typeface="Arial"/>
                <a:sym typeface="Arial"/>
              </a:rPr>
              <a:t>is Vitruvius?</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51">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58" name="Google Shape;458;p51"/>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Q-4-400</a:t>
            </a:r>
            <a:r>
              <a:rPr lang="en-US" sz="1000">
                <a:solidFill>
                  <a:schemeClr val="accent2"/>
                </a:solidFill>
                <a:latin typeface="Arial"/>
                <a:ea typeface="Arial"/>
                <a:cs typeface="Arial"/>
                <a:sym typeface="Arial"/>
              </a:rPr>
              <a:t> - question</a:t>
            </a:r>
            <a:endParaRPr/>
          </a:p>
        </p:txBody>
      </p:sp>
      <p:sp>
        <p:nvSpPr>
          <p:cNvPr id="459" name="Google Shape;459;p51"/>
          <p:cNvSpPr txBox="1"/>
          <p:nvPr>
            <p:ph idx="4294967295" type="body"/>
          </p:nvPr>
        </p:nvSpPr>
        <p:spPr>
          <a:xfrm>
            <a:off x="0" y="1967062"/>
            <a:ext cx="9144000" cy="28629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Who </a:t>
            </a:r>
            <a:r>
              <a:rPr lang="en-US" sz="4000">
                <a:solidFill>
                  <a:schemeClr val="lt1"/>
                </a:solidFill>
                <a:latin typeface="Arial"/>
                <a:ea typeface="Arial"/>
                <a:cs typeface="Arial"/>
                <a:sym typeface="Arial"/>
              </a:rPr>
              <a:t>is Galileo?</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52">
            <a:hlinkClick action="ppaction://hlinksldjump" r:id="rId3"/>
          </p:cNvPr>
          <p:cNvSpPr/>
          <p:nvPr/>
        </p:nvSpPr>
        <p:spPr>
          <a:xfrm>
            <a:off x="0" y="-8021"/>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65" name="Google Shape;465;p52"/>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Q-4-500</a:t>
            </a:r>
            <a:r>
              <a:rPr lang="en-US" sz="1000">
                <a:solidFill>
                  <a:schemeClr val="accent2"/>
                </a:solidFill>
                <a:latin typeface="Arial"/>
                <a:ea typeface="Arial"/>
                <a:cs typeface="Arial"/>
                <a:sym typeface="Arial"/>
              </a:rPr>
              <a:t> - question</a:t>
            </a:r>
            <a:endParaRPr/>
          </a:p>
        </p:txBody>
      </p:sp>
      <p:sp>
        <p:nvSpPr>
          <p:cNvPr id="466" name="Google Shape;466;p52"/>
          <p:cNvSpPr txBox="1"/>
          <p:nvPr>
            <p:ph idx="4294967295" type="body"/>
          </p:nvPr>
        </p:nvSpPr>
        <p:spPr>
          <a:xfrm>
            <a:off x="0" y="1967062"/>
            <a:ext cx="9144000" cy="2862900"/>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Who </a:t>
            </a:r>
            <a:r>
              <a:rPr lang="en-US" sz="4000">
                <a:solidFill>
                  <a:schemeClr val="lt1"/>
                </a:solidFill>
                <a:latin typeface="Arial"/>
                <a:ea typeface="Arial"/>
                <a:cs typeface="Arial"/>
                <a:sym typeface="Arial"/>
              </a:rPr>
              <a:t>is</a:t>
            </a:r>
            <a:r>
              <a:rPr lang="en-US"/>
              <a:t> Ernst </a:t>
            </a:r>
            <a:r>
              <a:rPr lang="en-US"/>
              <a:t>Chladni</a:t>
            </a:r>
            <a:r>
              <a:rPr lang="en-US" sz="4000">
                <a:solidFill>
                  <a:schemeClr val="lt1"/>
                </a:solidFill>
                <a:latin typeface="Arial"/>
                <a:ea typeface="Arial"/>
                <a:cs typeface="Arial"/>
                <a:sym typeface="Arial"/>
              </a:rPr>
              <a:t>?</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53">
            <a:hlinkClick action="ppaction://hlinksldjump" r:id="rId3"/>
          </p:cNvPr>
          <p:cNvSpPr/>
          <p:nvPr/>
        </p:nvSpPr>
        <p:spPr>
          <a:xfrm>
            <a:off x="-3810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72" name="Google Shape;472;p53"/>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Q-5-100</a:t>
            </a:r>
            <a:r>
              <a:rPr lang="en-US" sz="1000">
                <a:solidFill>
                  <a:schemeClr val="accent2"/>
                </a:solidFill>
                <a:latin typeface="Arial"/>
                <a:ea typeface="Arial"/>
                <a:cs typeface="Arial"/>
                <a:sym typeface="Arial"/>
              </a:rPr>
              <a:t> - question</a:t>
            </a:r>
            <a:endParaRPr/>
          </a:p>
        </p:txBody>
      </p:sp>
      <p:sp>
        <p:nvSpPr>
          <p:cNvPr id="473" name="Google Shape;473;p53"/>
          <p:cNvSpPr txBox="1"/>
          <p:nvPr>
            <p:ph idx="4294967295" type="body"/>
          </p:nvPr>
        </p:nvSpPr>
        <p:spPr>
          <a:xfrm>
            <a:off x="0" y="2028616"/>
            <a:ext cx="9144000" cy="280076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“Come As Your Are” by Ni</a:t>
            </a:r>
            <a:r>
              <a:rPr lang="en-US"/>
              <a:t>rvana</a:t>
            </a:r>
            <a:r>
              <a:rPr lang="en-US" sz="4000">
                <a:solidFill>
                  <a:schemeClr val="lt1"/>
                </a:solidFill>
                <a:latin typeface="Arial"/>
                <a:ea typeface="Arial"/>
                <a:cs typeface="Arial"/>
                <a:sym typeface="Arial"/>
              </a:rPr>
              <a:t>?</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54">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79" name="Google Shape;479;p54"/>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Q-5-200</a:t>
            </a:r>
            <a:r>
              <a:rPr lang="en-US" sz="1000">
                <a:solidFill>
                  <a:schemeClr val="accent2"/>
                </a:solidFill>
                <a:latin typeface="Arial"/>
                <a:ea typeface="Arial"/>
                <a:cs typeface="Arial"/>
                <a:sym typeface="Arial"/>
              </a:rPr>
              <a:t> - question</a:t>
            </a:r>
            <a:endParaRPr/>
          </a:p>
        </p:txBody>
      </p:sp>
      <p:sp>
        <p:nvSpPr>
          <p:cNvPr id="480" name="Google Shape;480;p54"/>
          <p:cNvSpPr txBox="1"/>
          <p:nvPr>
            <p:ph idx="4294967295" type="body"/>
          </p:nvPr>
        </p:nvSpPr>
        <p:spPr>
          <a:xfrm>
            <a:off x="0" y="2028616"/>
            <a:ext cx="9144000" cy="280076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“Party in the USA” by Miley Cyrus?</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sp>
        <p:nvSpPr>
          <p:cNvPr id="485" name="Google Shape;485;p55">
            <a:hlinkClick action="ppaction://hlinksldjump" r:id="rId3"/>
          </p:cNvPr>
          <p:cNvSpPr/>
          <p:nvPr/>
        </p:nvSpPr>
        <p:spPr>
          <a:xfrm>
            <a:off x="-7620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86" name="Google Shape;486;p55"/>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Q-5-300</a:t>
            </a:r>
            <a:r>
              <a:rPr lang="en-US" sz="1000">
                <a:solidFill>
                  <a:schemeClr val="accent2"/>
                </a:solidFill>
                <a:latin typeface="Arial"/>
                <a:ea typeface="Arial"/>
                <a:cs typeface="Arial"/>
                <a:sym typeface="Arial"/>
              </a:rPr>
              <a:t> - question</a:t>
            </a:r>
            <a:endParaRPr/>
          </a:p>
        </p:txBody>
      </p:sp>
      <p:sp>
        <p:nvSpPr>
          <p:cNvPr id="487" name="Google Shape;487;p55"/>
          <p:cNvSpPr txBox="1"/>
          <p:nvPr>
            <p:ph idx="4294967295" type="body"/>
          </p:nvPr>
        </p:nvSpPr>
        <p:spPr>
          <a:xfrm>
            <a:off x="0" y="2028616"/>
            <a:ext cx="9144000" cy="280076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a:t>
            </a:r>
            <a:r>
              <a:rPr lang="en-US"/>
              <a:t>“Wagon Wheel” by Old Crow Medicine Show</a:t>
            </a:r>
            <a:r>
              <a:rPr lang="en-US" sz="4000">
                <a:solidFill>
                  <a:schemeClr val="lt1"/>
                </a:solidFill>
                <a:latin typeface="Arial"/>
                <a:ea typeface="Arial"/>
                <a:cs typeface="Arial"/>
                <a:sym typeface="Arial"/>
              </a:rPr>
              <a:t>?</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sp>
        <p:nvSpPr>
          <p:cNvPr id="492" name="Google Shape;492;p56">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493" name="Google Shape;493;p56"/>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Q-5-400</a:t>
            </a:r>
            <a:r>
              <a:rPr lang="en-US" sz="1000">
                <a:solidFill>
                  <a:schemeClr val="accent2"/>
                </a:solidFill>
                <a:latin typeface="Arial"/>
                <a:ea typeface="Arial"/>
                <a:cs typeface="Arial"/>
                <a:sym typeface="Arial"/>
              </a:rPr>
              <a:t> - question</a:t>
            </a:r>
            <a:endParaRPr/>
          </a:p>
        </p:txBody>
      </p:sp>
      <p:sp>
        <p:nvSpPr>
          <p:cNvPr id="494" name="Google Shape;494;p56"/>
          <p:cNvSpPr txBox="1"/>
          <p:nvPr>
            <p:ph idx="4294967295" type="body"/>
          </p:nvPr>
        </p:nvSpPr>
        <p:spPr>
          <a:xfrm>
            <a:off x="0" y="2336392"/>
            <a:ext cx="9144000" cy="2185214"/>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“Like a Virgin” by Madonna?</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8" name="Shape 498"/>
        <p:cNvGrpSpPr/>
        <p:nvPr/>
      </p:nvGrpSpPr>
      <p:grpSpPr>
        <a:xfrm>
          <a:off x="0" y="0"/>
          <a:ext cx="0" cy="0"/>
          <a:chOff x="0" y="0"/>
          <a:chExt cx="0" cy="0"/>
        </a:xfrm>
      </p:grpSpPr>
      <p:sp>
        <p:nvSpPr>
          <p:cNvPr id="499" name="Google Shape;499;p57">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500" name="Google Shape;500;p57"/>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Q-5-500</a:t>
            </a:r>
            <a:r>
              <a:rPr lang="en-US" sz="1000">
                <a:solidFill>
                  <a:schemeClr val="accent2"/>
                </a:solidFill>
                <a:latin typeface="Arial"/>
                <a:ea typeface="Arial"/>
                <a:cs typeface="Arial"/>
                <a:sym typeface="Arial"/>
              </a:rPr>
              <a:t> – question</a:t>
            </a:r>
            <a:endParaRPr/>
          </a:p>
        </p:txBody>
      </p:sp>
      <p:sp>
        <p:nvSpPr>
          <p:cNvPr id="501" name="Google Shape;501;p57"/>
          <p:cNvSpPr txBox="1"/>
          <p:nvPr>
            <p:ph idx="4294967295" type="body"/>
          </p:nvPr>
        </p:nvSpPr>
        <p:spPr>
          <a:xfrm>
            <a:off x="0" y="2336392"/>
            <a:ext cx="9144000" cy="2185214"/>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What is “9 to 5” by Dolly Parton?</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Back to Game Slide</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58"/>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Final Jeopardy slide(logo)</a:t>
            </a:r>
            <a:endParaRPr/>
          </a:p>
        </p:txBody>
      </p:sp>
      <p:sp>
        <p:nvSpPr>
          <p:cNvPr id="507" name="Google Shape;507;p58"/>
          <p:cNvSpPr/>
          <p:nvPr/>
        </p:nvSpPr>
        <p:spPr>
          <a:xfrm>
            <a:off x="381000" y="1143000"/>
            <a:ext cx="8382000" cy="4343400"/>
          </a:xfrm>
          <a:prstGeom prst="rect">
            <a:avLst/>
          </a:prstGeom>
        </p:spPr>
        <p:txBody>
          <a:bodyPr>
            <a:prstTxWarp prst="textPlain"/>
          </a:bodyPr>
          <a:lstStyle/>
          <a:p>
            <a:pPr lvl="0" algn="ctr"/>
            <a:r>
              <a:rPr b="0" i="0">
                <a:ln>
                  <a:noFill/>
                </a:ln>
                <a:solidFill>
                  <a:srgbClr val="FFCC00"/>
                </a:solidFill>
                <a:latin typeface="Arial"/>
              </a:rPr>
              <a:t>FINAL</a:t>
            </a:r>
            <a:br>
              <a:rPr b="0" i="0">
                <a:ln>
                  <a:noFill/>
                </a:ln>
                <a:solidFill>
                  <a:srgbClr val="FFCC00"/>
                </a:solidFill>
                <a:latin typeface="Arial"/>
              </a:rPr>
            </a:br>
            <a:r>
              <a:rPr b="0" i="0">
                <a:ln>
                  <a:noFill/>
                </a:ln>
                <a:solidFill>
                  <a:srgbClr val="FFCC00"/>
                </a:solidFill>
                <a:latin typeface="Arial"/>
              </a:rPr>
              <a:t>JEOPARDY</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59"/>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Final Jeopardy Category Name</a:t>
            </a:r>
            <a:endParaRPr/>
          </a:p>
        </p:txBody>
      </p:sp>
      <p:sp>
        <p:nvSpPr>
          <p:cNvPr id="513" name="Google Shape;513;p59"/>
          <p:cNvSpPr txBox="1"/>
          <p:nvPr>
            <p:ph idx="1" type="body"/>
          </p:nvPr>
        </p:nvSpPr>
        <p:spPr>
          <a:xfrm>
            <a:off x="0" y="0"/>
            <a:ext cx="9144000" cy="6858000"/>
          </a:xfrm>
          <a:prstGeom prst="rect">
            <a:avLst/>
          </a:prstGeom>
          <a:noFill/>
          <a:ln>
            <a:noFill/>
          </a:ln>
        </p:spPr>
        <p:txBody>
          <a:bodyPr anchorCtr="1" anchor="ctr" bIns="45700" lIns="91425" spcFirstLastPara="1" rIns="91425" wrap="square" tIns="45700">
            <a:noAutofit/>
          </a:bodyPr>
          <a:lstStyle/>
          <a:p>
            <a:pPr indent="-342900" lvl="0" marL="342900" rtl="0" algn="ctr">
              <a:spcBef>
                <a:spcPts val="0"/>
              </a:spcBef>
              <a:spcAft>
                <a:spcPts val="0"/>
              </a:spcAft>
              <a:buNone/>
            </a:pPr>
            <a:r>
              <a:rPr lang="en-US"/>
              <a:t>Famous Physics Experiments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1200">
                <a:solidFill>
                  <a:schemeClr val="lt1"/>
                </a:solidFill>
                <a:latin typeface="Tahoma"/>
                <a:ea typeface="Tahoma"/>
                <a:cs typeface="Tahoma"/>
                <a:sym typeface="Tahoma"/>
              </a:rPr>
              <a:t>CATEGORY 4 </a:t>
            </a:r>
            <a:r>
              <a:rPr lang="en-US" sz="1000">
                <a:solidFill>
                  <a:schemeClr val="accent2"/>
                </a:solidFill>
                <a:latin typeface="Arial"/>
                <a:ea typeface="Arial"/>
                <a:cs typeface="Arial"/>
                <a:sym typeface="Arial"/>
              </a:rPr>
              <a:t> explanation</a:t>
            </a:r>
            <a:endParaRPr sz="1200">
              <a:solidFill>
                <a:schemeClr val="lt1"/>
              </a:solidFill>
              <a:latin typeface="Tahoma"/>
              <a:ea typeface="Tahoma"/>
              <a:cs typeface="Tahoma"/>
              <a:sym typeface="Tahoma"/>
            </a:endParaRPr>
          </a:p>
        </p:txBody>
      </p:sp>
      <p:sp>
        <p:nvSpPr>
          <p:cNvPr id="137" name="Google Shape;137;p6">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38" name="Google Shape;138;p6"/>
          <p:cNvSpPr txBox="1"/>
          <p:nvPr>
            <p:ph idx="1" type="body"/>
          </p:nvPr>
        </p:nvSpPr>
        <p:spPr>
          <a:xfrm>
            <a:off x="0" y="2767281"/>
            <a:ext cx="9144000" cy="1323439"/>
          </a:xfrm>
          <a:prstGeom prst="rect">
            <a:avLst/>
          </a:prstGeom>
          <a:noFill/>
          <a:ln>
            <a:noFill/>
          </a:ln>
        </p:spPr>
        <p:txBody>
          <a:bodyPr anchorCtr="1" anchor="ctr" bIns="45700" lIns="91425" spcFirstLastPara="1" rIns="91425" wrap="square" tIns="45700">
            <a:spAutoFit/>
          </a:bodyPr>
          <a:lstStyle/>
          <a:p>
            <a:pPr indent="-342900" lvl="0" marL="342900" marR="0" rtl="0" algn="ctr">
              <a:lnSpc>
                <a:spcPct val="10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Category 4 is about famous “physicists” in acoustics.</a:t>
            </a:r>
            <a:endParaRPr sz="44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p60"/>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519" name="Google Shape;519;p60"/>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Final Jeopardy clue (wave file starts on click)</a:t>
            </a:r>
            <a:endParaRPr/>
          </a:p>
        </p:txBody>
      </p:sp>
      <p:sp>
        <p:nvSpPr>
          <p:cNvPr id="520" name="Google Shape;520;p60"/>
          <p:cNvSpPr txBox="1"/>
          <p:nvPr>
            <p:ph idx="4294967295" type="body"/>
          </p:nvPr>
        </p:nvSpPr>
        <p:spPr>
          <a:xfrm>
            <a:off x="0" y="0"/>
            <a:ext cx="9144000" cy="6858000"/>
          </a:xfrm>
          <a:prstGeom prst="rect">
            <a:avLst/>
          </a:prstGeom>
          <a:noFill/>
          <a:ln>
            <a:noFill/>
          </a:ln>
        </p:spPr>
        <p:txBody>
          <a:bodyPr anchorCtr="1" anchor="ctr" bIns="45700" lIns="91425" spcFirstLastPara="1" rIns="91425" wrap="square" tIns="45700">
            <a:noAutofit/>
          </a:bodyPr>
          <a:lstStyle/>
          <a:p>
            <a:pPr indent="-342900" lvl="0" marL="342900" rtl="0" algn="ctr">
              <a:spcBef>
                <a:spcPts val="0"/>
              </a:spcBef>
              <a:spcAft>
                <a:spcPts val="0"/>
              </a:spcAft>
              <a:buNone/>
            </a:pPr>
            <a:r>
              <a:rPr lang="en-US"/>
              <a:t>This physicist discovers the electron through the cathode ray tube experiment.</a:t>
            </a:r>
            <a:endParaRPr/>
          </a:p>
        </p:txBody>
      </p:sp>
      <p:pic>
        <p:nvPicPr>
          <p:cNvPr id="521" name="Google Shape;521;p60"/>
          <p:cNvPicPr preferRelativeResize="0"/>
          <p:nvPr/>
        </p:nvPicPr>
        <p:blipFill rotWithShape="1">
          <a:blip r:embed="rId3">
            <a:alphaModFix/>
          </a:blip>
          <a:srcRect b="0" l="0" r="0" t="0"/>
          <a:stretch/>
        </p:blipFill>
        <p:spPr>
          <a:xfrm>
            <a:off x="4267200" y="5867400"/>
            <a:ext cx="609600" cy="60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1"/>
                                        </p:tgtEl>
                                        <p:attrNameLst>
                                          <p:attrName>style.visibility</p:attrName>
                                        </p:attrNameLst>
                                      </p:cBhvr>
                                      <p:to>
                                        <p:strVal val="visible"/>
                                      </p:to>
                                    </p:set>
                                    <p:animEffect filter="fade" transition="in">
                                      <p:cBhvr>
                                        <p:cTn dur="5000"/>
                                        <p:tgtEl>
                                          <p:spTgt spid="5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sp>
        <p:nvSpPr>
          <p:cNvPr id="526" name="Google Shape;526;p61"/>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62"/>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532" name="Google Shape;532;p62"/>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F-Jeopardy -clue</a:t>
            </a:r>
            <a:endParaRPr/>
          </a:p>
        </p:txBody>
      </p:sp>
      <p:sp>
        <p:nvSpPr>
          <p:cNvPr id="533" name="Google Shape;533;p62"/>
          <p:cNvSpPr txBox="1"/>
          <p:nvPr>
            <p:ph idx="4294967295" type="body"/>
          </p:nvPr>
        </p:nvSpPr>
        <p:spPr>
          <a:xfrm>
            <a:off x="0" y="0"/>
            <a:ext cx="9144000" cy="6858000"/>
          </a:xfrm>
          <a:prstGeom prst="rect">
            <a:avLst/>
          </a:prstGeom>
          <a:noFill/>
          <a:ln>
            <a:noFill/>
          </a:ln>
        </p:spPr>
        <p:txBody>
          <a:bodyPr anchorCtr="1" anchor="ctr" bIns="45700" lIns="91425" spcFirstLastPara="1" rIns="91425" wrap="square" tIns="45700">
            <a:noAutofit/>
          </a:bodyPr>
          <a:lstStyle/>
          <a:p>
            <a:pPr indent="-342900" lvl="0" marL="342900" rtl="0" algn="ctr">
              <a:spcBef>
                <a:spcPts val="0"/>
              </a:spcBef>
              <a:spcAft>
                <a:spcPts val="0"/>
              </a:spcAft>
              <a:buNone/>
            </a:pPr>
            <a:r>
              <a:rPr lang="en-US"/>
              <a:t>What is J.J. Thomson?</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7" name="Shape 537"/>
        <p:cNvGrpSpPr/>
        <p:nvPr/>
      </p:nvGrpSpPr>
      <p:grpSpPr>
        <a:xfrm>
          <a:off x="0" y="0"/>
          <a:ext cx="0" cy="0"/>
          <a:chOff x="0" y="0"/>
          <a:chExt cx="0" cy="0"/>
        </a:xfrm>
      </p:grpSpPr>
      <p:sp>
        <p:nvSpPr>
          <p:cNvPr id="538" name="Google Shape;538;p63"/>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539" name="Google Shape;539;p63"/>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Final Slide – no links</a:t>
            </a:r>
            <a:endParaRPr/>
          </a:p>
        </p:txBody>
      </p:sp>
      <p:sp>
        <p:nvSpPr>
          <p:cNvPr id="540" name="Google Shape;540;p63"/>
          <p:cNvSpPr txBox="1"/>
          <p:nvPr>
            <p:ph idx="1" type="body"/>
          </p:nvPr>
        </p:nvSpPr>
        <p:spPr>
          <a:xfrm>
            <a:off x="0" y="0"/>
            <a:ext cx="9144000" cy="2286000"/>
          </a:xfrm>
          <a:prstGeom prst="rect">
            <a:avLst/>
          </a:prstGeom>
          <a:noFill/>
          <a:ln>
            <a:noFill/>
          </a:ln>
        </p:spPr>
        <p:txBody>
          <a:bodyPr anchorCtr="1" anchor="ctr" bIns="45700" lIns="91425" spcFirstLastPara="1" rIns="91425" wrap="square" tIns="45700">
            <a:noAutofit/>
          </a:bodyPr>
          <a:lstStyle/>
          <a:p>
            <a:pPr indent="-342900" lvl="0" marL="342900" rtl="0" algn="ctr">
              <a:spcBef>
                <a:spcPts val="0"/>
              </a:spcBef>
              <a:spcAft>
                <a:spcPts val="0"/>
              </a:spcAft>
              <a:buNone/>
            </a:pPr>
            <a:r>
              <a:rPr i="1" lang="en-US" sz="6600">
                <a:latin typeface="Lily Script One"/>
                <a:ea typeface="Lily Script One"/>
                <a:cs typeface="Lily Script One"/>
                <a:sym typeface="Lily Script One"/>
              </a:rPr>
              <a:t>Thanks for Playing</a:t>
            </a:r>
            <a:endParaRPr/>
          </a:p>
        </p:txBody>
      </p:sp>
      <p:sp>
        <p:nvSpPr>
          <p:cNvPr id="541" name="Google Shape;541;p63"/>
          <p:cNvSpPr/>
          <p:nvPr/>
        </p:nvSpPr>
        <p:spPr>
          <a:xfrm>
            <a:off x="457200" y="1752600"/>
            <a:ext cx="8305800" cy="4724400"/>
          </a:xfrm>
          <a:prstGeom prst="rect">
            <a:avLst/>
          </a:prstGeom>
        </p:spPr>
        <p:txBody>
          <a:bodyPr>
            <a:prstTxWarp prst="textPlain"/>
          </a:bodyPr>
          <a:lstStyle/>
          <a:p>
            <a:pPr lvl="0" algn="ctr"/>
            <a:r>
              <a:rPr b="0" i="0">
                <a:ln>
                  <a:noFill/>
                </a:ln>
                <a:solidFill>
                  <a:srgbClr val="FFCC00"/>
                </a:solidFill>
                <a:latin typeface="Arial"/>
              </a:rPr>
              <a:t>PHYSICS</a:t>
            </a:r>
            <a:br>
              <a:rPr b="0" i="0">
                <a:ln>
                  <a:noFill/>
                </a:ln>
                <a:solidFill>
                  <a:srgbClr val="FFCC00"/>
                </a:solidFill>
                <a:latin typeface="Arial"/>
              </a:rPr>
            </a:br>
            <a:r>
              <a:rPr b="0" i="0">
                <a:ln>
                  <a:noFill/>
                </a:ln>
                <a:solidFill>
                  <a:srgbClr val="FFCC00"/>
                </a:solidFill>
                <a:latin typeface="Arial"/>
              </a:rPr>
              <a:t>JEOPARDY</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7"/>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sz="1200">
                <a:solidFill>
                  <a:schemeClr val="lt1"/>
                </a:solidFill>
              </a:rPr>
              <a:t>CATEGORY5</a:t>
            </a:r>
            <a:r>
              <a:rPr lang="en-US" sz="1000">
                <a:solidFill>
                  <a:schemeClr val="accent2"/>
                </a:solidFill>
                <a:latin typeface="Arial"/>
                <a:ea typeface="Arial"/>
                <a:cs typeface="Arial"/>
                <a:sym typeface="Arial"/>
              </a:rPr>
              <a:t> explanation</a:t>
            </a:r>
            <a:endParaRPr sz="1200">
              <a:solidFill>
                <a:schemeClr val="lt1"/>
              </a:solidFill>
              <a:latin typeface="Tahoma"/>
              <a:ea typeface="Tahoma"/>
              <a:cs typeface="Tahoma"/>
              <a:sym typeface="Tahoma"/>
            </a:endParaRPr>
          </a:p>
        </p:txBody>
      </p:sp>
      <p:sp>
        <p:nvSpPr>
          <p:cNvPr id="144" name="Google Shape;144;p7">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45" name="Google Shape;145;p7"/>
          <p:cNvSpPr txBox="1"/>
          <p:nvPr>
            <p:ph idx="1" type="body"/>
          </p:nvPr>
        </p:nvSpPr>
        <p:spPr>
          <a:xfrm>
            <a:off x="0" y="2767281"/>
            <a:ext cx="9144000" cy="1323439"/>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sz="4000">
                <a:solidFill>
                  <a:schemeClr val="lt1"/>
                </a:solidFill>
                <a:latin typeface="Arial"/>
                <a:ea typeface="Arial"/>
                <a:cs typeface="Arial"/>
                <a:sym typeface="Arial"/>
              </a:rPr>
              <a:t>Category 5 is about guessing the name of song after reading song lyrics.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8">
            <a:hlinkClick action="ppaction://hlinksldjump" r:id="rId3"/>
          </p:cNvPr>
          <p:cNvSpPr/>
          <p:nvPr/>
        </p:nvSpPr>
        <p:spPr>
          <a:xfrm>
            <a:off x="0" y="0"/>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51" name="Google Shape;151;p8"/>
          <p:cNvSpPr txBox="1"/>
          <p:nvPr>
            <p:ph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1-100 -clue</a:t>
            </a:r>
            <a:endParaRPr/>
          </a:p>
        </p:txBody>
      </p:sp>
      <p:sp>
        <p:nvSpPr>
          <p:cNvPr id="152" name="Google Shape;152;p8"/>
          <p:cNvSpPr txBox="1"/>
          <p:nvPr>
            <p:ph idx="1" type="body"/>
          </p:nvPr>
        </p:nvSpPr>
        <p:spPr>
          <a:xfrm>
            <a:off x="152400" y="2028616"/>
            <a:ext cx="8839200" cy="280076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These two values divided by each other give mechanical impedance.</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9"/>
          <p:cNvSpPr txBox="1"/>
          <p:nvPr>
            <p:ph idx="4294967295" type="title"/>
          </p:nvPr>
        </p:nvSpPr>
        <p:spPr>
          <a:xfrm>
            <a:off x="0" y="0"/>
            <a:ext cx="7772400" cy="304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accent2"/>
              </a:buClr>
              <a:buSzPts val="1000"/>
              <a:buFont typeface="Arial"/>
              <a:buNone/>
            </a:pPr>
            <a:r>
              <a:rPr lang="en-US"/>
              <a:t>1-200 -</a:t>
            </a:r>
            <a:r>
              <a:rPr lang="en-US" sz="1000">
                <a:solidFill>
                  <a:schemeClr val="accent2"/>
                </a:solidFill>
                <a:latin typeface="Arial"/>
                <a:ea typeface="Arial"/>
                <a:cs typeface="Arial"/>
                <a:sym typeface="Arial"/>
              </a:rPr>
              <a:t>clue</a:t>
            </a:r>
            <a:endParaRPr/>
          </a:p>
        </p:txBody>
      </p:sp>
      <p:sp>
        <p:nvSpPr>
          <p:cNvPr id="158" name="Google Shape;158;p9">
            <a:hlinkClick action="ppaction://hlinksldjump" r:id="rId3"/>
          </p:cNvPr>
          <p:cNvSpPr/>
          <p:nvPr/>
        </p:nvSpPr>
        <p:spPr>
          <a:xfrm>
            <a:off x="0" y="-8021"/>
            <a:ext cx="9144000" cy="6858000"/>
          </a:xfrm>
          <a:prstGeom prst="rect">
            <a:avLst/>
          </a:prstGeom>
          <a:gradFill>
            <a:gsLst>
              <a:gs pos="0">
                <a:srgbClr val="1414A6"/>
              </a:gs>
              <a:gs pos="80000">
                <a:srgbClr val="1A1ADB"/>
              </a:gs>
              <a:gs pos="100000">
                <a:srgbClr val="1616E0"/>
              </a:gs>
            </a:gsLst>
            <a:lin ang="16200000" scaled="0"/>
          </a:gra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59" name="Google Shape;159;p9"/>
          <p:cNvSpPr txBox="1"/>
          <p:nvPr>
            <p:ph idx="4294967295" type="body"/>
          </p:nvPr>
        </p:nvSpPr>
        <p:spPr>
          <a:xfrm>
            <a:off x="0" y="2028617"/>
            <a:ext cx="9144000" cy="2800767"/>
          </a:xfrm>
          <a:prstGeom prst="rect">
            <a:avLst/>
          </a:prstGeom>
          <a:noFill/>
          <a:ln>
            <a:noFill/>
          </a:ln>
        </p:spPr>
        <p:txBody>
          <a:bodyPr anchorCtr="1" anchor="ctr" bIns="45700" lIns="91425" spcFirstLastPara="1" rIns="91425" wrap="square" tIns="45700">
            <a:spAutoFit/>
          </a:bodyPr>
          <a:lstStyle/>
          <a:p>
            <a:pPr indent="-342900" lvl="0" marL="342900" rtl="0" algn="ctr">
              <a:spcBef>
                <a:spcPts val="0"/>
              </a:spcBef>
              <a:spcAft>
                <a:spcPts val="0"/>
              </a:spcAft>
              <a:buNone/>
            </a:pPr>
            <a:r>
              <a:rPr lang="en-US"/>
              <a:t>This principle allows us to add left and right going waves.</a:t>
            </a:r>
            <a:endParaRPr/>
          </a:p>
          <a:p>
            <a:pPr indent="-342900" lvl="0" marL="342900" rtl="0" algn="ctr">
              <a:spcBef>
                <a:spcPts val="800"/>
              </a:spcBef>
              <a:spcAft>
                <a:spcPts val="0"/>
              </a:spcAft>
              <a:buNone/>
            </a:pPr>
            <a:r>
              <a:t/>
            </a:r>
            <a:endParaRPr/>
          </a:p>
          <a:p>
            <a:pPr indent="-342900" lvl="0" marL="342900" rtl="0" algn="ctr">
              <a:spcBef>
                <a:spcPts val="800"/>
              </a:spcBef>
              <a:spcAft>
                <a:spcPts val="0"/>
              </a:spcAft>
              <a:buNone/>
            </a:pPr>
            <a:r>
              <a:rPr lang="en-US" u="sng">
                <a:solidFill>
                  <a:schemeClr val="hlink"/>
                </a:solidFill>
                <a:hlinkClick action="ppaction://hlinksldjump" r:id="rId4"/>
              </a:rPr>
              <a:t>Answer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29"/>
      </a:hlink>
      <a:folHlink>
        <a:srgbClr val="2929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2005-02-23T03:01:32Z</dcterms:created>
  <dc:creator>Sauncy</dc:creator>
</cp:coreProperties>
</file>